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66" r:id="rId3"/>
    <p:sldId id="267" r:id="rId4"/>
    <p:sldId id="311" r:id="rId5"/>
    <p:sldId id="268" r:id="rId6"/>
    <p:sldId id="269" r:id="rId7"/>
    <p:sldId id="312" r:id="rId8"/>
    <p:sldId id="270" r:id="rId9"/>
    <p:sldId id="261" r:id="rId10"/>
    <p:sldId id="271" r:id="rId11"/>
    <p:sldId id="272" r:id="rId12"/>
    <p:sldId id="273" r:id="rId13"/>
    <p:sldId id="274" r:id="rId14"/>
    <p:sldId id="275" r:id="rId15"/>
    <p:sldId id="276" r:id="rId16"/>
    <p:sldId id="277" r:id="rId17"/>
    <p:sldId id="278" r:id="rId18"/>
    <p:sldId id="279" r:id="rId19"/>
    <p:sldId id="280" r:id="rId20"/>
    <p:sldId id="310" r:id="rId21"/>
    <p:sldId id="282" r:id="rId22"/>
    <p:sldId id="314" r:id="rId23"/>
    <p:sldId id="284" r:id="rId24"/>
    <p:sldId id="260" r:id="rId25"/>
    <p:sldId id="313" r:id="rId26"/>
    <p:sldId id="283" r:id="rId27"/>
    <p:sldId id="285" r:id="rId28"/>
    <p:sldId id="286" r:id="rId29"/>
    <p:sldId id="287" r:id="rId30"/>
    <p:sldId id="288" r:id="rId31"/>
    <p:sldId id="289" r:id="rId32"/>
    <p:sldId id="290" r:id="rId33"/>
    <p:sldId id="292" r:id="rId34"/>
    <p:sldId id="291" r:id="rId35"/>
    <p:sldId id="293" r:id="rId36"/>
    <p:sldId id="294" r:id="rId37"/>
    <p:sldId id="295" r:id="rId38"/>
    <p:sldId id="296" r:id="rId39"/>
    <p:sldId id="297" r:id="rId40"/>
    <p:sldId id="298" r:id="rId41"/>
    <p:sldId id="299" r:id="rId42"/>
    <p:sldId id="300" r:id="rId43"/>
    <p:sldId id="301" r:id="rId44"/>
    <p:sldId id="306" r:id="rId45"/>
    <p:sldId id="307" r:id="rId46"/>
    <p:sldId id="308" r:id="rId47"/>
    <p:sldId id="262" r:id="rId4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2E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3" d="100"/>
          <a:sy n="113" d="100"/>
        </p:scale>
        <p:origin x="456"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 N" userId="4aee2620afbe8fe4" providerId="LiveId" clId="{644C13F1-06C3-4C54-9F7D-C2B919BE03B9}"/>
    <pc:docChg chg="modSld">
      <pc:chgData name="N N" userId="4aee2620afbe8fe4" providerId="LiveId" clId="{644C13F1-06C3-4C54-9F7D-C2B919BE03B9}" dt="2025-06-24T18:29:40.154" v="0" actId="1076"/>
      <pc:docMkLst>
        <pc:docMk/>
      </pc:docMkLst>
      <pc:sldChg chg="modSp mod">
        <pc:chgData name="N N" userId="4aee2620afbe8fe4" providerId="LiveId" clId="{644C13F1-06C3-4C54-9F7D-C2B919BE03B9}" dt="2025-06-24T18:29:40.154" v="0" actId="1076"/>
        <pc:sldMkLst>
          <pc:docMk/>
          <pc:sldMk cId="2095821295" sldId="279"/>
        </pc:sldMkLst>
      </pc:sldChg>
    </pc:docChg>
  </pc:docChgLst>
  <pc:docChgLst>
    <pc:chgData name="N N" userId="4aee2620afbe8fe4" providerId="LiveId" clId="{010B276B-440B-44DC-968F-A94025F4F9E5}"/>
    <pc:docChg chg="undo custSel addSld delSld modSld sldOrd">
      <pc:chgData name="N N" userId="4aee2620afbe8fe4" providerId="LiveId" clId="{010B276B-440B-44DC-968F-A94025F4F9E5}" dt="2025-05-19T21:33:10.553" v="546" actId="20577"/>
      <pc:docMkLst>
        <pc:docMk/>
      </pc:docMkLst>
      <pc:sldChg chg="modSp mod">
        <pc:chgData name="N N" userId="4aee2620afbe8fe4" providerId="LiveId" clId="{010B276B-440B-44DC-968F-A94025F4F9E5}" dt="2025-05-14T07:13:13.982" v="145" actId="14100"/>
        <pc:sldMkLst>
          <pc:docMk/>
          <pc:sldMk cId="299517842" sldId="257"/>
        </pc:sldMkLst>
      </pc:sldChg>
      <pc:sldChg chg="modSp mod">
        <pc:chgData name="N N" userId="4aee2620afbe8fe4" providerId="LiveId" clId="{010B276B-440B-44DC-968F-A94025F4F9E5}" dt="2025-05-14T07:12:35.978" v="130" actId="1076"/>
        <pc:sldMkLst>
          <pc:docMk/>
          <pc:sldMk cId="1208389752" sldId="259"/>
        </pc:sldMkLst>
      </pc:sldChg>
      <pc:sldChg chg="modSp mod">
        <pc:chgData name="N N" userId="4aee2620afbe8fe4" providerId="LiveId" clId="{010B276B-440B-44DC-968F-A94025F4F9E5}" dt="2025-05-14T07:13:59.567" v="231" actId="1076"/>
        <pc:sldMkLst>
          <pc:docMk/>
          <pc:sldMk cId="298391644" sldId="260"/>
        </pc:sldMkLst>
      </pc:sldChg>
      <pc:sldChg chg="addSp modSp mod">
        <pc:chgData name="N N" userId="4aee2620afbe8fe4" providerId="LiveId" clId="{010B276B-440B-44DC-968F-A94025F4F9E5}" dt="2025-05-14T07:12:11.996" v="124" actId="1076"/>
        <pc:sldMkLst>
          <pc:docMk/>
          <pc:sldMk cId="3500874890" sldId="262"/>
        </pc:sldMkLst>
      </pc:sldChg>
      <pc:sldChg chg="modSp mod">
        <pc:chgData name="N N" userId="4aee2620afbe8fe4" providerId="LiveId" clId="{010B276B-440B-44DC-968F-A94025F4F9E5}" dt="2025-05-19T09:25:32.289" v="334" actId="1076"/>
        <pc:sldMkLst>
          <pc:docMk/>
          <pc:sldMk cId="2139328966" sldId="263"/>
        </pc:sldMkLst>
      </pc:sldChg>
      <pc:sldChg chg="delSp modSp mod">
        <pc:chgData name="N N" userId="4aee2620afbe8fe4" providerId="LiveId" clId="{010B276B-440B-44DC-968F-A94025F4F9E5}" dt="2025-05-14T07:14:21.001" v="234" actId="1076"/>
        <pc:sldMkLst>
          <pc:docMk/>
          <pc:sldMk cId="3426813165" sldId="264"/>
        </pc:sldMkLst>
      </pc:sldChg>
      <pc:sldChg chg="modSp mod">
        <pc:chgData name="N N" userId="4aee2620afbe8fe4" providerId="LiveId" clId="{010B276B-440B-44DC-968F-A94025F4F9E5}" dt="2025-05-14T11:18:51.224" v="292" actId="1076"/>
        <pc:sldMkLst>
          <pc:docMk/>
          <pc:sldMk cId="3382162784" sldId="265"/>
        </pc:sldMkLst>
      </pc:sldChg>
      <pc:sldChg chg="modSp mod">
        <pc:chgData name="N N" userId="4aee2620afbe8fe4" providerId="LiveId" clId="{010B276B-440B-44DC-968F-A94025F4F9E5}" dt="2025-05-14T07:17:46.075" v="247" actId="1076"/>
        <pc:sldMkLst>
          <pc:docMk/>
          <pc:sldMk cId="243636563" sldId="266"/>
        </pc:sldMkLst>
      </pc:sldChg>
      <pc:sldChg chg="modSp mod">
        <pc:chgData name="N N" userId="4aee2620afbe8fe4" providerId="LiveId" clId="{010B276B-440B-44DC-968F-A94025F4F9E5}" dt="2025-05-14T07:17:49.500" v="248" actId="1076"/>
        <pc:sldMkLst>
          <pc:docMk/>
          <pc:sldMk cId="3977649515" sldId="267"/>
        </pc:sldMkLst>
      </pc:sldChg>
      <pc:sldChg chg="modSp mod">
        <pc:chgData name="N N" userId="4aee2620afbe8fe4" providerId="LiveId" clId="{010B276B-440B-44DC-968F-A94025F4F9E5}" dt="2025-05-14T11:19:06.492" v="294" actId="20577"/>
        <pc:sldMkLst>
          <pc:docMk/>
          <pc:sldMk cId="3319276767" sldId="269"/>
        </pc:sldMkLst>
      </pc:sldChg>
      <pc:sldChg chg="modSp mod">
        <pc:chgData name="N N" userId="4aee2620afbe8fe4" providerId="LiveId" clId="{010B276B-440B-44DC-968F-A94025F4F9E5}" dt="2025-05-14T07:55:17.765" v="277" actId="207"/>
        <pc:sldMkLst>
          <pc:docMk/>
          <pc:sldMk cId="2026353540" sldId="270"/>
        </pc:sldMkLst>
      </pc:sldChg>
      <pc:sldChg chg="modSp mod">
        <pc:chgData name="N N" userId="4aee2620afbe8fe4" providerId="LiveId" clId="{010B276B-440B-44DC-968F-A94025F4F9E5}" dt="2025-05-14T07:18:39.986" v="257" actId="20577"/>
        <pc:sldMkLst>
          <pc:docMk/>
          <pc:sldMk cId="336719581" sldId="271"/>
        </pc:sldMkLst>
      </pc:sldChg>
      <pc:sldChg chg="modSp mod">
        <pc:chgData name="N N" userId="4aee2620afbe8fe4" providerId="LiveId" clId="{010B276B-440B-44DC-968F-A94025F4F9E5}" dt="2025-05-14T07:18:45.791" v="258" actId="1076"/>
        <pc:sldMkLst>
          <pc:docMk/>
          <pc:sldMk cId="3986745430" sldId="272"/>
        </pc:sldMkLst>
      </pc:sldChg>
      <pc:sldChg chg="modSp mod">
        <pc:chgData name="N N" userId="4aee2620afbe8fe4" providerId="LiveId" clId="{010B276B-440B-44DC-968F-A94025F4F9E5}" dt="2025-05-14T11:19:40.698" v="297" actId="1076"/>
        <pc:sldMkLst>
          <pc:docMk/>
          <pc:sldMk cId="1113840634" sldId="273"/>
        </pc:sldMkLst>
      </pc:sldChg>
      <pc:sldChg chg="modSp mod">
        <pc:chgData name="N N" userId="4aee2620afbe8fe4" providerId="LiveId" clId="{010B276B-440B-44DC-968F-A94025F4F9E5}" dt="2025-05-19T20:52:06.267" v="433" actId="1038"/>
        <pc:sldMkLst>
          <pc:docMk/>
          <pc:sldMk cId="2828817085" sldId="275"/>
        </pc:sldMkLst>
      </pc:sldChg>
      <pc:sldChg chg="modSp mod">
        <pc:chgData name="N N" userId="4aee2620afbe8fe4" providerId="LiveId" clId="{010B276B-440B-44DC-968F-A94025F4F9E5}" dt="2025-05-14T07:19:15.251" v="263" actId="1076"/>
        <pc:sldMkLst>
          <pc:docMk/>
          <pc:sldMk cId="724831534" sldId="277"/>
        </pc:sldMkLst>
      </pc:sldChg>
      <pc:sldChg chg="modSp mod">
        <pc:chgData name="N N" userId="4aee2620afbe8fe4" providerId="LiveId" clId="{010B276B-440B-44DC-968F-A94025F4F9E5}" dt="2025-05-14T11:19:56.830" v="298" actId="1076"/>
        <pc:sldMkLst>
          <pc:docMk/>
          <pc:sldMk cId="2047460678" sldId="278"/>
        </pc:sldMkLst>
      </pc:sldChg>
      <pc:sldChg chg="addSp modSp mod">
        <pc:chgData name="N N" userId="4aee2620afbe8fe4" providerId="LiveId" clId="{010B276B-440B-44DC-968F-A94025F4F9E5}" dt="2025-05-14T07:08:50.332" v="50" actId="164"/>
        <pc:sldMkLst>
          <pc:docMk/>
          <pc:sldMk cId="2340816903" sldId="280"/>
        </pc:sldMkLst>
      </pc:sldChg>
      <pc:sldChg chg="del">
        <pc:chgData name="N N" userId="4aee2620afbe8fe4" providerId="LiveId" clId="{010B276B-440B-44DC-968F-A94025F4F9E5}" dt="2025-05-19T10:44:14.980" v="335" actId="47"/>
        <pc:sldMkLst>
          <pc:docMk/>
          <pc:sldMk cId="3242292938" sldId="281"/>
        </pc:sldMkLst>
      </pc:sldChg>
      <pc:sldChg chg="modSp mod">
        <pc:chgData name="N N" userId="4aee2620afbe8fe4" providerId="LiveId" clId="{010B276B-440B-44DC-968F-A94025F4F9E5}" dt="2025-05-19T21:11:06.621" v="446" actId="1076"/>
        <pc:sldMkLst>
          <pc:docMk/>
          <pc:sldMk cId="3603946460" sldId="283"/>
        </pc:sldMkLst>
      </pc:sldChg>
      <pc:sldChg chg="modSp mod">
        <pc:chgData name="N N" userId="4aee2620afbe8fe4" providerId="LiveId" clId="{010B276B-440B-44DC-968F-A94025F4F9E5}" dt="2025-05-14T07:09:21.541" v="51" actId="20577"/>
        <pc:sldMkLst>
          <pc:docMk/>
          <pc:sldMk cId="837814893" sldId="284"/>
        </pc:sldMkLst>
      </pc:sldChg>
      <pc:sldChg chg="modSp mod">
        <pc:chgData name="N N" userId="4aee2620afbe8fe4" providerId="LiveId" clId="{010B276B-440B-44DC-968F-A94025F4F9E5}" dt="2025-05-19T21:17:48.182" v="453" actId="1076"/>
        <pc:sldMkLst>
          <pc:docMk/>
          <pc:sldMk cId="3431865174" sldId="285"/>
        </pc:sldMkLst>
      </pc:sldChg>
      <pc:sldChg chg="modSp mod">
        <pc:chgData name="N N" userId="4aee2620afbe8fe4" providerId="LiveId" clId="{010B276B-440B-44DC-968F-A94025F4F9E5}" dt="2025-05-19T21:16:44.568" v="449" actId="1076"/>
        <pc:sldMkLst>
          <pc:docMk/>
          <pc:sldMk cId="2271589071" sldId="286"/>
        </pc:sldMkLst>
      </pc:sldChg>
      <pc:sldChg chg="modSp mod">
        <pc:chgData name="N N" userId="4aee2620afbe8fe4" providerId="LiveId" clId="{010B276B-440B-44DC-968F-A94025F4F9E5}" dt="2025-05-19T21:18:00.443" v="456" actId="1076"/>
        <pc:sldMkLst>
          <pc:docMk/>
          <pc:sldMk cId="34233926" sldId="287"/>
        </pc:sldMkLst>
      </pc:sldChg>
      <pc:sldChg chg="modSp mod">
        <pc:chgData name="N N" userId="4aee2620afbe8fe4" providerId="LiveId" clId="{010B276B-440B-44DC-968F-A94025F4F9E5}" dt="2025-05-19T21:20:45.707" v="461" actId="1076"/>
        <pc:sldMkLst>
          <pc:docMk/>
          <pc:sldMk cId="3081200223" sldId="288"/>
        </pc:sldMkLst>
      </pc:sldChg>
      <pc:sldChg chg="modSp mod">
        <pc:chgData name="N N" userId="4aee2620afbe8fe4" providerId="LiveId" clId="{010B276B-440B-44DC-968F-A94025F4F9E5}" dt="2025-05-19T21:21:47.838" v="467" actId="14100"/>
        <pc:sldMkLst>
          <pc:docMk/>
          <pc:sldMk cId="2084991348" sldId="289"/>
        </pc:sldMkLst>
      </pc:sldChg>
      <pc:sldChg chg="modSp mod">
        <pc:chgData name="N N" userId="4aee2620afbe8fe4" providerId="LiveId" clId="{010B276B-440B-44DC-968F-A94025F4F9E5}" dt="2025-05-19T21:28:12.671" v="469" actId="1076"/>
        <pc:sldMkLst>
          <pc:docMk/>
          <pc:sldMk cId="2560783138" sldId="294"/>
        </pc:sldMkLst>
      </pc:sldChg>
      <pc:sldChg chg="modSp mod">
        <pc:chgData name="N N" userId="4aee2620afbe8fe4" providerId="LiveId" clId="{010B276B-440B-44DC-968F-A94025F4F9E5}" dt="2025-05-19T21:33:10.553" v="546" actId="20577"/>
        <pc:sldMkLst>
          <pc:docMk/>
          <pc:sldMk cId="3647059924" sldId="304"/>
        </pc:sldMkLst>
      </pc:sldChg>
      <pc:sldChg chg="modSp mod">
        <pc:chgData name="N N" userId="4aee2620afbe8fe4" providerId="LiveId" clId="{010B276B-440B-44DC-968F-A94025F4F9E5}" dt="2025-05-14T07:07:43.140" v="41" actId="1076"/>
        <pc:sldMkLst>
          <pc:docMk/>
          <pc:sldMk cId="1832121974" sldId="307"/>
        </pc:sldMkLst>
      </pc:sldChg>
      <pc:sldChg chg="modSp mod">
        <pc:chgData name="N N" userId="4aee2620afbe8fe4" providerId="LiveId" clId="{010B276B-440B-44DC-968F-A94025F4F9E5}" dt="2025-05-14T07:07:14.995" v="4" actId="14100"/>
        <pc:sldMkLst>
          <pc:docMk/>
          <pc:sldMk cId="2306380158" sldId="308"/>
        </pc:sldMkLst>
      </pc:sldChg>
      <pc:sldChg chg="addSp delSp modSp add mod ord">
        <pc:chgData name="N N" userId="4aee2620afbe8fe4" providerId="LiveId" clId="{010B276B-440B-44DC-968F-A94025F4F9E5}" dt="2025-05-19T20:56:36.060" v="437"/>
        <pc:sldMkLst>
          <pc:docMk/>
          <pc:sldMk cId="288059900" sldId="309"/>
        </pc:sldMkLst>
      </pc:sldChg>
    </pc:docChg>
  </pc:docChgLst>
  <pc:docChgLst>
    <pc:chgData name="N N" userId="4aee2620afbe8fe4" providerId="LiveId" clId="{ABFA5DC7-2AD9-4C6C-ACC1-CA8B611050B9}"/>
    <pc:docChg chg="undo custSel addSld delSld modSld">
      <pc:chgData name="N N" userId="4aee2620afbe8fe4" providerId="LiveId" clId="{ABFA5DC7-2AD9-4C6C-ACC1-CA8B611050B9}" dt="2025-09-03T18:41:52.666" v="326" actId="1076"/>
      <pc:docMkLst>
        <pc:docMk/>
      </pc:docMkLst>
      <pc:sldChg chg="modSp del mod">
        <pc:chgData name="N N" userId="4aee2620afbe8fe4" providerId="LiveId" clId="{ABFA5DC7-2AD9-4C6C-ACC1-CA8B611050B9}" dt="2025-09-03T12:00:56.175" v="52" actId="2696"/>
        <pc:sldMkLst>
          <pc:docMk/>
          <pc:sldMk cId="299517842" sldId="257"/>
        </pc:sldMkLst>
      </pc:sldChg>
      <pc:sldChg chg="del">
        <pc:chgData name="N N" userId="4aee2620afbe8fe4" providerId="LiveId" clId="{ABFA5DC7-2AD9-4C6C-ACC1-CA8B611050B9}" dt="2025-08-17T17:02:36.018" v="41" actId="47"/>
        <pc:sldMkLst>
          <pc:docMk/>
          <pc:sldMk cId="1208389752" sldId="259"/>
        </pc:sldMkLst>
      </pc:sldChg>
      <pc:sldChg chg="add del setBg">
        <pc:chgData name="N N" userId="4aee2620afbe8fe4" providerId="LiveId" clId="{ABFA5DC7-2AD9-4C6C-ACC1-CA8B611050B9}" dt="2025-09-03T16:10:50.624" v="295"/>
        <pc:sldMkLst>
          <pc:docMk/>
          <pc:sldMk cId="298391644" sldId="260"/>
        </pc:sldMkLst>
      </pc:sldChg>
      <pc:sldChg chg="modSp mod">
        <pc:chgData name="N N" userId="4aee2620afbe8fe4" providerId="LiveId" clId="{ABFA5DC7-2AD9-4C6C-ACC1-CA8B611050B9}" dt="2025-09-03T12:46:31.179" v="271" actId="1076"/>
        <pc:sldMkLst>
          <pc:docMk/>
          <pc:sldMk cId="3772074202" sldId="261"/>
        </pc:sldMkLst>
        <pc:spChg chg="mod">
          <ac:chgData name="N N" userId="4aee2620afbe8fe4" providerId="LiveId" clId="{ABFA5DC7-2AD9-4C6C-ACC1-CA8B611050B9}" dt="2025-09-03T12:46:31.179" v="271" actId="1076"/>
          <ac:spMkLst>
            <pc:docMk/>
            <pc:sldMk cId="3772074202" sldId="261"/>
            <ac:spMk id="4" creationId="{652A1FE4-3613-C361-7EC1-51156EE4ADBD}"/>
          </ac:spMkLst>
        </pc:spChg>
        <pc:picChg chg="mod">
          <ac:chgData name="N N" userId="4aee2620afbe8fe4" providerId="LiveId" clId="{ABFA5DC7-2AD9-4C6C-ACC1-CA8B611050B9}" dt="2025-09-03T12:46:26.506" v="268" actId="1076"/>
          <ac:picMkLst>
            <pc:docMk/>
            <pc:sldMk cId="3772074202" sldId="261"/>
            <ac:picMk id="2" creationId="{148EFEF3-4259-C1DB-40E0-68E8BA461239}"/>
          </ac:picMkLst>
        </pc:picChg>
      </pc:sldChg>
      <pc:sldChg chg="modSp mod">
        <pc:chgData name="N N" userId="4aee2620afbe8fe4" providerId="LiveId" clId="{ABFA5DC7-2AD9-4C6C-ACC1-CA8B611050B9}" dt="2025-09-03T18:40:42.635" v="321" actId="1076"/>
        <pc:sldMkLst>
          <pc:docMk/>
          <pc:sldMk cId="3500874890" sldId="262"/>
        </pc:sldMkLst>
        <pc:spChg chg="mod">
          <ac:chgData name="N N" userId="4aee2620afbe8fe4" providerId="LiveId" clId="{ABFA5DC7-2AD9-4C6C-ACC1-CA8B611050B9}" dt="2025-09-03T12:05:01.945" v="79" actId="2711"/>
          <ac:spMkLst>
            <pc:docMk/>
            <pc:sldMk cId="3500874890" sldId="262"/>
            <ac:spMk id="2" creationId="{7661A14F-11B2-24B8-6F81-961DF65CC7E4}"/>
          </ac:spMkLst>
        </pc:spChg>
        <pc:spChg chg="mod">
          <ac:chgData name="N N" userId="4aee2620afbe8fe4" providerId="LiveId" clId="{ABFA5DC7-2AD9-4C6C-ACC1-CA8B611050B9}" dt="2025-09-03T18:40:42.635" v="321" actId="1076"/>
          <ac:spMkLst>
            <pc:docMk/>
            <pc:sldMk cId="3500874890" sldId="262"/>
            <ac:spMk id="7" creationId="{00000000-0000-0000-0000-000000000000}"/>
          </ac:spMkLst>
        </pc:spChg>
      </pc:sldChg>
      <pc:sldChg chg="modSp mod">
        <pc:chgData name="N N" userId="4aee2620afbe8fe4" providerId="LiveId" clId="{ABFA5DC7-2AD9-4C6C-ACC1-CA8B611050B9}" dt="2025-09-03T18:40:58.189" v="324" actId="1076"/>
        <pc:sldMkLst>
          <pc:docMk/>
          <pc:sldMk cId="2139328966" sldId="263"/>
        </pc:sldMkLst>
        <pc:spChg chg="mod">
          <ac:chgData name="N N" userId="4aee2620afbe8fe4" providerId="LiveId" clId="{ABFA5DC7-2AD9-4C6C-ACC1-CA8B611050B9}" dt="2025-09-03T18:40:48.392" v="322" actId="1076"/>
          <ac:spMkLst>
            <pc:docMk/>
            <pc:sldMk cId="2139328966" sldId="263"/>
            <ac:spMk id="4" creationId="{00000000-0000-0000-0000-000000000000}"/>
          </ac:spMkLst>
        </pc:spChg>
        <pc:spChg chg="mod">
          <ac:chgData name="N N" userId="4aee2620afbe8fe4" providerId="LiveId" clId="{ABFA5DC7-2AD9-4C6C-ACC1-CA8B611050B9}" dt="2025-09-03T18:40:58.189" v="324" actId="1076"/>
          <ac:spMkLst>
            <pc:docMk/>
            <pc:sldMk cId="2139328966" sldId="263"/>
            <ac:spMk id="5" creationId="{00000000-0000-0000-0000-000000000000}"/>
          </ac:spMkLst>
        </pc:spChg>
      </pc:sldChg>
      <pc:sldChg chg="del">
        <pc:chgData name="N N" userId="4aee2620afbe8fe4" providerId="LiveId" clId="{ABFA5DC7-2AD9-4C6C-ACC1-CA8B611050B9}" dt="2025-08-17T17:02:37.957" v="43" actId="47"/>
        <pc:sldMkLst>
          <pc:docMk/>
          <pc:sldMk cId="3426813165" sldId="264"/>
        </pc:sldMkLst>
      </pc:sldChg>
      <pc:sldChg chg="modSp del mod">
        <pc:chgData name="N N" userId="4aee2620afbe8fe4" providerId="LiveId" clId="{ABFA5DC7-2AD9-4C6C-ACC1-CA8B611050B9}" dt="2025-09-03T12:23:42.562" v="182" actId="47"/>
        <pc:sldMkLst>
          <pc:docMk/>
          <pc:sldMk cId="3382162784" sldId="265"/>
        </pc:sldMkLst>
        <pc:spChg chg="mod">
          <ac:chgData name="N N" userId="4aee2620afbe8fe4" providerId="LiveId" clId="{ABFA5DC7-2AD9-4C6C-ACC1-CA8B611050B9}" dt="2025-09-03T12:23:21.290" v="179" actId="1076"/>
          <ac:spMkLst>
            <pc:docMk/>
            <pc:sldMk cId="3382162784" sldId="265"/>
            <ac:spMk id="5" creationId="{42A242BA-6B9D-DD4A-22FC-F781278FCA64}"/>
          </ac:spMkLst>
        </pc:spChg>
      </pc:sldChg>
      <pc:sldChg chg="modSp mod">
        <pc:chgData name="N N" userId="4aee2620afbe8fe4" providerId="LiveId" clId="{ABFA5DC7-2AD9-4C6C-ACC1-CA8B611050B9}" dt="2025-09-03T18:41:03.478" v="325" actId="1076"/>
        <pc:sldMkLst>
          <pc:docMk/>
          <pc:sldMk cId="243636563" sldId="266"/>
        </pc:sldMkLst>
        <pc:spChg chg="mod">
          <ac:chgData name="N N" userId="4aee2620afbe8fe4" providerId="LiveId" clId="{ABFA5DC7-2AD9-4C6C-ACC1-CA8B611050B9}" dt="2025-09-03T12:47:37.974" v="273" actId="1076"/>
          <ac:spMkLst>
            <pc:docMk/>
            <pc:sldMk cId="243636563" sldId="266"/>
            <ac:spMk id="2" creationId="{FD504761-42FE-05A9-C73A-AD78C8251F43}"/>
          </ac:spMkLst>
        </pc:spChg>
        <pc:spChg chg="mod">
          <ac:chgData name="N N" userId="4aee2620afbe8fe4" providerId="LiveId" clId="{ABFA5DC7-2AD9-4C6C-ACC1-CA8B611050B9}" dt="2025-09-03T18:41:03.478" v="325" actId="1076"/>
          <ac:spMkLst>
            <pc:docMk/>
            <pc:sldMk cId="243636563" sldId="266"/>
            <ac:spMk id="6" creationId="{7DFB44CD-557E-6EF1-7C51-65F0541B9010}"/>
          </ac:spMkLst>
        </pc:spChg>
      </pc:sldChg>
      <pc:sldChg chg="addSp delSp modSp mod">
        <pc:chgData name="N N" userId="4aee2620afbe8fe4" providerId="LiveId" clId="{ABFA5DC7-2AD9-4C6C-ACC1-CA8B611050B9}" dt="2025-09-03T18:35:33.712" v="305" actId="1076"/>
        <pc:sldMkLst>
          <pc:docMk/>
          <pc:sldMk cId="3977649515" sldId="267"/>
        </pc:sldMkLst>
        <pc:spChg chg="mod">
          <ac:chgData name="N N" userId="4aee2620afbe8fe4" providerId="LiveId" clId="{ABFA5DC7-2AD9-4C6C-ACC1-CA8B611050B9}" dt="2025-09-03T18:35:33.712" v="305" actId="1076"/>
          <ac:spMkLst>
            <pc:docMk/>
            <pc:sldMk cId="3977649515" sldId="267"/>
            <ac:spMk id="5" creationId="{3BF2E544-2B4F-67B3-16AD-633A98EA6A2F}"/>
          </ac:spMkLst>
        </pc:spChg>
        <pc:picChg chg="add mod">
          <ac:chgData name="N N" userId="4aee2620afbe8fe4" providerId="LiveId" clId="{ABFA5DC7-2AD9-4C6C-ACC1-CA8B611050B9}" dt="2025-09-03T18:35:30.879" v="304" actId="1076"/>
          <ac:picMkLst>
            <pc:docMk/>
            <pc:sldMk cId="3977649515" sldId="267"/>
            <ac:picMk id="3" creationId="{2CECDC34-465E-4DBD-0456-9BD45A424300}"/>
          </ac:picMkLst>
        </pc:picChg>
        <pc:picChg chg="add del mod">
          <ac:chgData name="N N" userId="4aee2620afbe8fe4" providerId="LiveId" clId="{ABFA5DC7-2AD9-4C6C-ACC1-CA8B611050B9}" dt="2025-09-03T12:45:55.553" v="259" actId="478"/>
          <ac:picMkLst>
            <pc:docMk/>
            <pc:sldMk cId="3977649515" sldId="267"/>
            <ac:picMk id="6" creationId="{8388288D-E083-5A05-FC70-B7A21E4A8512}"/>
          </ac:picMkLst>
        </pc:picChg>
      </pc:sldChg>
      <pc:sldChg chg="modSp mod">
        <pc:chgData name="N N" userId="4aee2620afbe8fe4" providerId="LiveId" clId="{ABFA5DC7-2AD9-4C6C-ACC1-CA8B611050B9}" dt="2025-09-03T12:47:54.010" v="278" actId="1076"/>
        <pc:sldMkLst>
          <pc:docMk/>
          <pc:sldMk cId="342749139" sldId="268"/>
        </pc:sldMkLst>
        <pc:picChg chg="mod">
          <ac:chgData name="N N" userId="4aee2620afbe8fe4" providerId="LiveId" clId="{ABFA5DC7-2AD9-4C6C-ACC1-CA8B611050B9}" dt="2025-09-03T12:47:54.010" v="278" actId="1076"/>
          <ac:picMkLst>
            <pc:docMk/>
            <pc:sldMk cId="342749139" sldId="268"/>
            <ac:picMk id="3" creationId="{B7C1EFA1-1F68-83A7-0CD9-C20066EE048D}"/>
          </ac:picMkLst>
        </pc:picChg>
      </pc:sldChg>
      <pc:sldChg chg="modSp mod">
        <pc:chgData name="N N" userId="4aee2620afbe8fe4" providerId="LiveId" clId="{ABFA5DC7-2AD9-4C6C-ACC1-CA8B611050B9}" dt="2025-09-03T15:52:14.371" v="288" actId="1076"/>
        <pc:sldMkLst>
          <pc:docMk/>
          <pc:sldMk cId="3319276767" sldId="269"/>
        </pc:sldMkLst>
        <pc:spChg chg="mod">
          <ac:chgData name="N N" userId="4aee2620afbe8fe4" providerId="LiveId" clId="{ABFA5DC7-2AD9-4C6C-ACC1-CA8B611050B9}" dt="2025-09-03T15:52:06.590" v="287" actId="14100"/>
          <ac:spMkLst>
            <pc:docMk/>
            <pc:sldMk cId="3319276767" sldId="269"/>
            <ac:spMk id="2" creationId="{B678F6BF-E0CC-2EFE-FA9D-67D485C8964A}"/>
          </ac:spMkLst>
        </pc:spChg>
        <pc:spChg chg="mod">
          <ac:chgData name="N N" userId="4aee2620afbe8fe4" providerId="LiveId" clId="{ABFA5DC7-2AD9-4C6C-ACC1-CA8B611050B9}" dt="2025-09-03T15:52:14.371" v="288" actId="1076"/>
          <ac:spMkLst>
            <pc:docMk/>
            <pc:sldMk cId="3319276767" sldId="269"/>
            <ac:spMk id="6" creationId="{B26B97D1-C99F-35D1-284F-DD257D2CBEC1}"/>
          </ac:spMkLst>
        </pc:spChg>
      </pc:sldChg>
      <pc:sldChg chg="modSp mod">
        <pc:chgData name="N N" userId="4aee2620afbe8fe4" providerId="LiveId" clId="{ABFA5DC7-2AD9-4C6C-ACC1-CA8B611050B9}" dt="2025-08-28T10:31:58.022" v="51" actId="1076"/>
        <pc:sldMkLst>
          <pc:docMk/>
          <pc:sldMk cId="724831534" sldId="277"/>
        </pc:sldMkLst>
        <pc:picChg chg="mod">
          <ac:chgData name="N N" userId="4aee2620afbe8fe4" providerId="LiveId" clId="{ABFA5DC7-2AD9-4C6C-ACC1-CA8B611050B9}" dt="2025-08-28T10:31:58.022" v="51" actId="1076"/>
          <ac:picMkLst>
            <pc:docMk/>
            <pc:sldMk cId="724831534" sldId="277"/>
            <ac:picMk id="5" creationId="{4D03F9B8-4435-ED21-E0F2-601FE51EA5BF}"/>
          </ac:picMkLst>
        </pc:picChg>
        <pc:picChg chg="mod">
          <ac:chgData name="N N" userId="4aee2620afbe8fe4" providerId="LiveId" clId="{ABFA5DC7-2AD9-4C6C-ACC1-CA8B611050B9}" dt="2025-08-28T10:31:54.302" v="49" actId="14100"/>
          <ac:picMkLst>
            <pc:docMk/>
            <pc:sldMk cId="724831534" sldId="277"/>
            <ac:picMk id="6" creationId="{18499D70-496F-AFB8-DCC2-9229B3150B5D}"/>
          </ac:picMkLst>
        </pc:picChg>
      </pc:sldChg>
      <pc:sldChg chg="modSp mod">
        <pc:chgData name="N N" userId="4aee2620afbe8fe4" providerId="LiveId" clId="{ABFA5DC7-2AD9-4C6C-ACC1-CA8B611050B9}" dt="2025-09-03T16:07:32.155" v="290" actId="1076"/>
        <pc:sldMkLst>
          <pc:docMk/>
          <pc:sldMk cId="2340816903" sldId="280"/>
        </pc:sldMkLst>
        <pc:spChg chg="mod">
          <ac:chgData name="N N" userId="4aee2620afbe8fe4" providerId="LiveId" clId="{ABFA5DC7-2AD9-4C6C-ACC1-CA8B611050B9}" dt="2025-09-03T16:07:32.155" v="290" actId="1076"/>
          <ac:spMkLst>
            <pc:docMk/>
            <pc:sldMk cId="2340816903" sldId="280"/>
            <ac:spMk id="4" creationId="{07742E42-37F2-957D-BF2E-AE87D24E69F0}"/>
          </ac:spMkLst>
        </pc:spChg>
      </pc:sldChg>
      <pc:sldChg chg="addSp delSp modSp mod">
        <pc:chgData name="N N" userId="4aee2620afbe8fe4" providerId="LiveId" clId="{ABFA5DC7-2AD9-4C6C-ACC1-CA8B611050B9}" dt="2025-09-03T18:40:16.848" v="320" actId="14100"/>
        <pc:sldMkLst>
          <pc:docMk/>
          <pc:sldMk cId="819164639" sldId="282"/>
        </pc:sldMkLst>
        <pc:spChg chg="add del mod">
          <ac:chgData name="N N" userId="4aee2620afbe8fe4" providerId="LiveId" clId="{ABFA5DC7-2AD9-4C6C-ACC1-CA8B611050B9}" dt="2025-09-03T18:39:40.761" v="310" actId="478"/>
          <ac:spMkLst>
            <pc:docMk/>
            <pc:sldMk cId="819164639" sldId="282"/>
            <ac:spMk id="4" creationId="{D8D0FC46-F15C-FCFD-07AD-52CBBDA3D30D}"/>
          </ac:spMkLst>
        </pc:spChg>
        <pc:spChg chg="add mod">
          <ac:chgData name="N N" userId="4aee2620afbe8fe4" providerId="LiveId" clId="{ABFA5DC7-2AD9-4C6C-ACC1-CA8B611050B9}" dt="2025-09-03T18:40:16.848" v="320" actId="14100"/>
          <ac:spMkLst>
            <pc:docMk/>
            <pc:sldMk cId="819164639" sldId="282"/>
            <ac:spMk id="5" creationId="{6AA213E5-679A-E13E-25D8-55A8AFC8168A}"/>
          </ac:spMkLst>
        </pc:spChg>
        <pc:picChg chg="del">
          <ac:chgData name="N N" userId="4aee2620afbe8fe4" providerId="LiveId" clId="{ABFA5DC7-2AD9-4C6C-ACC1-CA8B611050B9}" dt="2025-09-03T12:09:15.001" v="88" actId="478"/>
          <ac:picMkLst>
            <pc:docMk/>
            <pc:sldMk cId="819164639" sldId="282"/>
            <ac:picMk id="2" creationId="{3D509D6B-FD7A-B18B-0C97-7AEFD33C57D1}"/>
          </ac:picMkLst>
        </pc:picChg>
        <pc:picChg chg="add mod">
          <ac:chgData name="N N" userId="4aee2620afbe8fe4" providerId="LiveId" clId="{ABFA5DC7-2AD9-4C6C-ACC1-CA8B611050B9}" dt="2025-09-03T18:40:11.163" v="318" actId="14100"/>
          <ac:picMkLst>
            <pc:docMk/>
            <pc:sldMk cId="819164639" sldId="282"/>
            <ac:picMk id="2" creationId="{D9C9D9DB-C2C5-F9E4-2571-5718C9BFC810}"/>
          </ac:picMkLst>
        </pc:picChg>
        <pc:picChg chg="add del mod">
          <ac:chgData name="N N" userId="4aee2620afbe8fe4" providerId="LiveId" clId="{ABFA5DC7-2AD9-4C6C-ACC1-CA8B611050B9}" dt="2025-09-03T18:39:39.539" v="309" actId="478"/>
          <ac:picMkLst>
            <pc:docMk/>
            <pc:sldMk cId="819164639" sldId="282"/>
            <ac:picMk id="3" creationId="{09AC3290-BA87-34CF-038F-F5E9EE484B8D}"/>
          </ac:picMkLst>
        </pc:picChg>
      </pc:sldChg>
      <pc:sldChg chg="modSp mod">
        <pc:chgData name="N N" userId="4aee2620afbe8fe4" providerId="LiveId" clId="{ABFA5DC7-2AD9-4C6C-ACC1-CA8B611050B9}" dt="2025-08-28T07:56:38.751" v="47" actId="14100"/>
        <pc:sldMkLst>
          <pc:docMk/>
          <pc:sldMk cId="837814893" sldId="284"/>
        </pc:sldMkLst>
        <pc:graphicFrameChg chg="mod modGraphic">
          <ac:chgData name="N N" userId="4aee2620afbe8fe4" providerId="LiveId" clId="{ABFA5DC7-2AD9-4C6C-ACC1-CA8B611050B9}" dt="2025-08-28T07:56:38.751" v="47" actId="14100"/>
          <ac:graphicFrameMkLst>
            <pc:docMk/>
            <pc:sldMk cId="837814893" sldId="284"/>
            <ac:graphicFrameMk id="3" creationId="{FAE2B263-33B0-834A-87FC-D4DF1FD37241}"/>
          </ac:graphicFrameMkLst>
        </pc:graphicFrameChg>
      </pc:sldChg>
      <pc:sldChg chg="addSp delSp modSp mod">
        <pc:chgData name="N N" userId="4aee2620afbe8fe4" providerId="LiveId" clId="{ABFA5DC7-2AD9-4C6C-ACC1-CA8B611050B9}" dt="2025-09-03T12:12:35.393" v="128" actId="1036"/>
        <pc:sldMkLst>
          <pc:docMk/>
          <pc:sldMk cId="3431865174" sldId="285"/>
        </pc:sldMkLst>
        <pc:spChg chg="del">
          <ac:chgData name="N N" userId="4aee2620afbe8fe4" providerId="LiveId" clId="{ABFA5DC7-2AD9-4C6C-ACC1-CA8B611050B9}" dt="2025-09-03T12:11:47.882" v="109" actId="478"/>
          <ac:spMkLst>
            <pc:docMk/>
            <pc:sldMk cId="3431865174" sldId="285"/>
            <ac:spMk id="5" creationId="{813C40AF-7678-C0F5-6EFE-E3852F81216F}"/>
          </ac:spMkLst>
        </pc:spChg>
        <pc:spChg chg="del mod topLvl">
          <ac:chgData name="N N" userId="4aee2620afbe8fe4" providerId="LiveId" clId="{ABFA5DC7-2AD9-4C6C-ACC1-CA8B611050B9}" dt="2025-09-03T12:11:27.144" v="105" actId="478"/>
          <ac:spMkLst>
            <pc:docMk/>
            <pc:sldMk cId="3431865174" sldId="285"/>
            <ac:spMk id="7" creationId="{3036CA4B-97FC-D76D-F3A5-FBCC6C5220ED}"/>
          </ac:spMkLst>
        </pc:spChg>
        <pc:spChg chg="add mod">
          <ac:chgData name="N N" userId="4aee2620afbe8fe4" providerId="LiveId" clId="{ABFA5DC7-2AD9-4C6C-ACC1-CA8B611050B9}" dt="2025-09-03T12:12:30.580" v="121" actId="164"/>
          <ac:spMkLst>
            <pc:docMk/>
            <pc:sldMk cId="3431865174" sldId="285"/>
            <ac:spMk id="8" creationId="{9EBE6A70-0686-21A8-9EAB-704C1C867E6E}"/>
          </ac:spMkLst>
        </pc:spChg>
        <pc:grpChg chg="add del mod">
          <ac:chgData name="N N" userId="4aee2620afbe8fe4" providerId="LiveId" clId="{ABFA5DC7-2AD9-4C6C-ACC1-CA8B611050B9}" dt="2025-09-03T12:11:27.144" v="105" actId="478"/>
          <ac:grpSpMkLst>
            <pc:docMk/>
            <pc:sldMk cId="3431865174" sldId="285"/>
            <ac:grpSpMk id="2" creationId="{67843818-E015-6826-17EC-D1B09614B8AC}"/>
          </ac:grpSpMkLst>
        </pc:grpChg>
        <pc:grpChg chg="add mod">
          <ac:chgData name="N N" userId="4aee2620afbe8fe4" providerId="LiveId" clId="{ABFA5DC7-2AD9-4C6C-ACC1-CA8B611050B9}" dt="2025-09-03T12:12:35.393" v="128" actId="1036"/>
          <ac:grpSpMkLst>
            <pc:docMk/>
            <pc:sldMk cId="3431865174" sldId="285"/>
            <ac:grpSpMk id="9" creationId="{EC2BD422-5241-8375-B657-B5B1B64BFD2D}"/>
          </ac:grpSpMkLst>
        </pc:grpChg>
        <pc:picChg chg="mod topLvl">
          <ac:chgData name="N N" userId="4aee2620afbe8fe4" providerId="LiveId" clId="{ABFA5DC7-2AD9-4C6C-ACC1-CA8B611050B9}" dt="2025-09-03T12:12:30.580" v="121" actId="164"/>
          <ac:picMkLst>
            <pc:docMk/>
            <pc:sldMk cId="3431865174" sldId="285"/>
            <ac:picMk id="3" creationId="{EEFD6C6A-DB62-700A-7270-D0EB586643D3}"/>
          </ac:picMkLst>
        </pc:picChg>
        <pc:picChg chg="del">
          <ac:chgData name="N N" userId="4aee2620afbe8fe4" providerId="LiveId" clId="{ABFA5DC7-2AD9-4C6C-ACC1-CA8B611050B9}" dt="2025-09-03T12:11:48.729" v="110" actId="478"/>
          <ac:picMkLst>
            <pc:docMk/>
            <pc:sldMk cId="3431865174" sldId="285"/>
            <ac:picMk id="4" creationId="{9637B2BC-1E68-CA6B-BF49-2303986EC045}"/>
          </ac:picMkLst>
        </pc:picChg>
        <pc:picChg chg="del">
          <ac:chgData name="N N" userId="4aee2620afbe8fe4" providerId="LiveId" clId="{ABFA5DC7-2AD9-4C6C-ACC1-CA8B611050B9}" dt="2025-09-03T12:11:17.733" v="99" actId="478"/>
          <ac:picMkLst>
            <pc:docMk/>
            <pc:sldMk cId="3431865174" sldId="285"/>
            <ac:picMk id="6" creationId="{FB684D37-110F-4D4D-3B6A-36304DF09B37}"/>
          </ac:picMkLst>
        </pc:picChg>
      </pc:sldChg>
      <pc:sldChg chg="modSp mod">
        <pc:chgData name="N N" userId="4aee2620afbe8fe4" providerId="LiveId" clId="{ABFA5DC7-2AD9-4C6C-ACC1-CA8B611050B9}" dt="2025-09-03T16:14:38" v="299" actId="1076"/>
        <pc:sldMkLst>
          <pc:docMk/>
          <pc:sldMk cId="2271589071" sldId="286"/>
        </pc:sldMkLst>
        <pc:spChg chg="mod">
          <ac:chgData name="N N" userId="4aee2620afbe8fe4" providerId="LiveId" clId="{ABFA5DC7-2AD9-4C6C-ACC1-CA8B611050B9}" dt="2025-09-03T16:14:27.080" v="296" actId="1076"/>
          <ac:spMkLst>
            <pc:docMk/>
            <pc:sldMk cId="2271589071" sldId="286"/>
            <ac:spMk id="2" creationId="{BCE39D16-0801-7F2B-B6BE-33C27835FCEF}"/>
          </ac:spMkLst>
        </pc:spChg>
        <pc:spChg chg="mod">
          <ac:chgData name="N N" userId="4aee2620afbe8fe4" providerId="LiveId" clId="{ABFA5DC7-2AD9-4C6C-ACC1-CA8B611050B9}" dt="2025-09-03T16:14:38" v="299" actId="1076"/>
          <ac:spMkLst>
            <pc:docMk/>
            <pc:sldMk cId="2271589071" sldId="286"/>
            <ac:spMk id="4" creationId="{F2059B60-0F32-5DDC-BC54-ECE330EBD1C9}"/>
          </ac:spMkLst>
        </pc:spChg>
      </pc:sldChg>
      <pc:sldChg chg="addSp delSp modSp mod">
        <pc:chgData name="N N" userId="4aee2620afbe8fe4" providerId="LiveId" clId="{ABFA5DC7-2AD9-4C6C-ACC1-CA8B611050B9}" dt="2025-09-03T12:13:34.388" v="143" actId="1076"/>
        <pc:sldMkLst>
          <pc:docMk/>
          <pc:sldMk cId="34233926" sldId="287"/>
        </pc:sldMkLst>
        <pc:spChg chg="del">
          <ac:chgData name="N N" userId="4aee2620afbe8fe4" providerId="LiveId" clId="{ABFA5DC7-2AD9-4C6C-ACC1-CA8B611050B9}" dt="2025-09-03T12:12:52.956" v="129" actId="478"/>
          <ac:spMkLst>
            <pc:docMk/>
            <pc:sldMk cId="34233926" sldId="287"/>
            <ac:spMk id="5" creationId="{826B44A1-D2A7-3B93-05E2-944575516EFF}"/>
          </ac:spMkLst>
        </pc:spChg>
        <pc:picChg chg="del">
          <ac:chgData name="N N" userId="4aee2620afbe8fe4" providerId="LiveId" clId="{ABFA5DC7-2AD9-4C6C-ACC1-CA8B611050B9}" dt="2025-09-03T12:12:53.416" v="130" actId="478"/>
          <ac:picMkLst>
            <pc:docMk/>
            <pc:sldMk cId="34233926" sldId="287"/>
            <ac:picMk id="2" creationId="{0BA6FCC9-188D-E2C5-4495-2E081D28326E}"/>
          </ac:picMkLst>
        </pc:picChg>
        <pc:picChg chg="add mod">
          <ac:chgData name="N N" userId="4aee2620afbe8fe4" providerId="LiveId" clId="{ABFA5DC7-2AD9-4C6C-ACC1-CA8B611050B9}" dt="2025-09-03T12:13:34.388" v="143" actId="1076"/>
          <ac:picMkLst>
            <pc:docMk/>
            <pc:sldMk cId="34233926" sldId="287"/>
            <ac:picMk id="3" creationId="{50E668B8-15B7-E15F-A6EA-623243457CBD}"/>
          </ac:picMkLst>
        </pc:picChg>
        <pc:picChg chg="del">
          <ac:chgData name="N N" userId="4aee2620afbe8fe4" providerId="LiveId" clId="{ABFA5DC7-2AD9-4C6C-ACC1-CA8B611050B9}" dt="2025-09-03T12:12:53.879" v="131" actId="478"/>
          <ac:picMkLst>
            <pc:docMk/>
            <pc:sldMk cId="34233926" sldId="287"/>
            <ac:picMk id="4" creationId="{1FB38E0B-F9F7-E877-FF04-9D70BD51A446}"/>
          </ac:picMkLst>
        </pc:picChg>
      </pc:sldChg>
      <pc:sldChg chg="modSp mod">
        <pc:chgData name="N N" userId="4aee2620afbe8fe4" providerId="LiveId" clId="{ABFA5DC7-2AD9-4C6C-ACC1-CA8B611050B9}" dt="2025-09-03T16:18:13.084" v="302" actId="1076"/>
        <pc:sldMkLst>
          <pc:docMk/>
          <pc:sldMk cId="3081200223" sldId="288"/>
        </pc:sldMkLst>
        <pc:spChg chg="mod">
          <ac:chgData name="N N" userId="4aee2620afbe8fe4" providerId="LiveId" clId="{ABFA5DC7-2AD9-4C6C-ACC1-CA8B611050B9}" dt="2025-09-03T16:18:13.084" v="302" actId="1076"/>
          <ac:spMkLst>
            <pc:docMk/>
            <pc:sldMk cId="3081200223" sldId="288"/>
            <ac:spMk id="4" creationId="{6E175DFA-9C36-6501-B165-2BDFAA84F65B}"/>
          </ac:spMkLst>
        </pc:spChg>
      </pc:sldChg>
      <pc:sldChg chg="addSp delSp modSp mod">
        <pc:chgData name="N N" userId="4aee2620afbe8fe4" providerId="LiveId" clId="{ABFA5DC7-2AD9-4C6C-ACC1-CA8B611050B9}" dt="2025-09-03T12:14:03.246" v="150" actId="1076"/>
        <pc:sldMkLst>
          <pc:docMk/>
          <pc:sldMk cId="2084991348" sldId="289"/>
        </pc:sldMkLst>
        <pc:spChg chg="del">
          <ac:chgData name="N N" userId="4aee2620afbe8fe4" providerId="LiveId" clId="{ABFA5DC7-2AD9-4C6C-ACC1-CA8B611050B9}" dt="2025-09-03T12:13:50.533" v="146" actId="478"/>
          <ac:spMkLst>
            <pc:docMk/>
            <pc:sldMk cId="2084991348" sldId="289"/>
            <ac:spMk id="5" creationId="{4382D0CA-5780-EA26-03F2-48BD50DA9BB2}"/>
          </ac:spMkLst>
        </pc:spChg>
        <pc:picChg chg="add mod">
          <ac:chgData name="N N" userId="4aee2620afbe8fe4" providerId="LiveId" clId="{ABFA5DC7-2AD9-4C6C-ACC1-CA8B611050B9}" dt="2025-09-03T12:14:03.246" v="150" actId="1076"/>
          <ac:picMkLst>
            <pc:docMk/>
            <pc:sldMk cId="2084991348" sldId="289"/>
            <ac:picMk id="2" creationId="{75F90F5A-02C6-7AAF-7257-3120F1D74CE2}"/>
          </ac:picMkLst>
        </pc:picChg>
        <pc:picChg chg="del">
          <ac:chgData name="N N" userId="4aee2620afbe8fe4" providerId="LiveId" clId="{ABFA5DC7-2AD9-4C6C-ACC1-CA8B611050B9}" dt="2025-09-03T12:13:48.283" v="144" actId="478"/>
          <ac:picMkLst>
            <pc:docMk/>
            <pc:sldMk cId="2084991348" sldId="289"/>
            <ac:picMk id="3" creationId="{496EA9E8-99B9-A561-7AF8-9B75C42BAD48}"/>
          </ac:picMkLst>
        </pc:picChg>
        <pc:picChg chg="del">
          <ac:chgData name="N N" userId="4aee2620afbe8fe4" providerId="LiveId" clId="{ABFA5DC7-2AD9-4C6C-ACC1-CA8B611050B9}" dt="2025-09-03T12:13:49.035" v="145" actId="478"/>
          <ac:picMkLst>
            <pc:docMk/>
            <pc:sldMk cId="2084991348" sldId="289"/>
            <ac:picMk id="4" creationId="{ED28F1F2-B88F-A759-AD1A-954E6AD92605}"/>
          </ac:picMkLst>
        </pc:picChg>
      </pc:sldChg>
      <pc:sldChg chg="modSp mod">
        <pc:chgData name="N N" userId="4aee2620afbe8fe4" providerId="LiveId" clId="{ABFA5DC7-2AD9-4C6C-ACC1-CA8B611050B9}" dt="2025-09-03T12:14:35.504" v="164" actId="1076"/>
        <pc:sldMkLst>
          <pc:docMk/>
          <pc:sldMk cId="1182180617" sldId="291"/>
        </pc:sldMkLst>
        <pc:spChg chg="mod">
          <ac:chgData name="N N" userId="4aee2620afbe8fe4" providerId="LiveId" clId="{ABFA5DC7-2AD9-4C6C-ACC1-CA8B611050B9}" dt="2025-09-03T12:14:28.626" v="160" actId="1076"/>
          <ac:spMkLst>
            <pc:docMk/>
            <pc:sldMk cId="1182180617" sldId="291"/>
            <ac:spMk id="10" creationId="{167C55EA-EDB3-E163-1D28-DC1C1075D64C}"/>
          </ac:spMkLst>
        </pc:spChg>
        <pc:spChg chg="mod">
          <ac:chgData name="N N" userId="4aee2620afbe8fe4" providerId="LiveId" clId="{ABFA5DC7-2AD9-4C6C-ACC1-CA8B611050B9}" dt="2025-09-03T12:14:31.220" v="161" actId="1076"/>
          <ac:spMkLst>
            <pc:docMk/>
            <pc:sldMk cId="1182180617" sldId="291"/>
            <ac:spMk id="11" creationId="{5B8A97E7-3453-7639-45D9-6867175E0538}"/>
          </ac:spMkLst>
        </pc:spChg>
        <pc:spChg chg="mod">
          <ac:chgData name="N N" userId="4aee2620afbe8fe4" providerId="LiveId" clId="{ABFA5DC7-2AD9-4C6C-ACC1-CA8B611050B9}" dt="2025-09-03T12:14:26.243" v="159" actId="1076"/>
          <ac:spMkLst>
            <pc:docMk/>
            <pc:sldMk cId="1182180617" sldId="291"/>
            <ac:spMk id="13" creationId="{D71FA9C3-9ED4-C323-9A93-6D56C25C817D}"/>
          </ac:spMkLst>
        </pc:spChg>
        <pc:spChg chg="mod">
          <ac:chgData name="N N" userId="4aee2620afbe8fe4" providerId="LiveId" clId="{ABFA5DC7-2AD9-4C6C-ACC1-CA8B611050B9}" dt="2025-09-03T12:14:32.503" v="162" actId="1076"/>
          <ac:spMkLst>
            <pc:docMk/>
            <pc:sldMk cId="1182180617" sldId="291"/>
            <ac:spMk id="15" creationId="{5A327702-411D-25D8-B259-F3EF13B009DD}"/>
          </ac:spMkLst>
        </pc:spChg>
        <pc:spChg chg="mod">
          <ac:chgData name="N N" userId="4aee2620afbe8fe4" providerId="LiveId" clId="{ABFA5DC7-2AD9-4C6C-ACC1-CA8B611050B9}" dt="2025-09-03T12:14:19.283" v="158" actId="1035"/>
          <ac:spMkLst>
            <pc:docMk/>
            <pc:sldMk cId="1182180617" sldId="291"/>
            <ac:spMk id="20" creationId="{0A863725-EDE2-B3AF-55C2-3AE8F36E0166}"/>
          </ac:spMkLst>
        </pc:spChg>
        <pc:spChg chg="mod">
          <ac:chgData name="N N" userId="4aee2620afbe8fe4" providerId="LiveId" clId="{ABFA5DC7-2AD9-4C6C-ACC1-CA8B611050B9}" dt="2025-09-03T12:14:35.504" v="164" actId="1076"/>
          <ac:spMkLst>
            <pc:docMk/>
            <pc:sldMk cId="1182180617" sldId="291"/>
            <ac:spMk id="21" creationId="{BC07D0D1-E146-044B-F5B6-7B62A1431045}"/>
          </ac:spMkLst>
        </pc:spChg>
        <pc:spChg chg="mod">
          <ac:chgData name="N N" userId="4aee2620afbe8fe4" providerId="LiveId" clId="{ABFA5DC7-2AD9-4C6C-ACC1-CA8B611050B9}" dt="2025-09-03T12:14:19.283" v="158" actId="1035"/>
          <ac:spMkLst>
            <pc:docMk/>
            <pc:sldMk cId="1182180617" sldId="291"/>
            <ac:spMk id="25" creationId="{E3DA7C65-5ED0-3EFF-96FF-818E1EA58C9D}"/>
          </ac:spMkLst>
        </pc:spChg>
        <pc:spChg chg="mod">
          <ac:chgData name="N N" userId="4aee2620afbe8fe4" providerId="LiveId" clId="{ABFA5DC7-2AD9-4C6C-ACC1-CA8B611050B9}" dt="2025-09-03T12:14:34.384" v="163" actId="1076"/>
          <ac:spMkLst>
            <pc:docMk/>
            <pc:sldMk cId="1182180617" sldId="291"/>
            <ac:spMk id="26" creationId="{DB57ADBA-2265-E467-DDBB-2603460CE113}"/>
          </ac:spMkLst>
        </pc:spChg>
      </pc:sldChg>
      <pc:sldChg chg="modSp mod">
        <pc:chgData name="N N" userId="4aee2620afbe8fe4" providerId="LiveId" clId="{ABFA5DC7-2AD9-4C6C-ACC1-CA8B611050B9}" dt="2025-09-03T12:15:24.910" v="165" actId="1076"/>
        <pc:sldMkLst>
          <pc:docMk/>
          <pc:sldMk cId="715292558" sldId="297"/>
        </pc:sldMkLst>
        <pc:spChg chg="mod">
          <ac:chgData name="N N" userId="4aee2620afbe8fe4" providerId="LiveId" clId="{ABFA5DC7-2AD9-4C6C-ACC1-CA8B611050B9}" dt="2025-09-03T12:15:24.910" v="165" actId="1076"/>
          <ac:spMkLst>
            <pc:docMk/>
            <pc:sldMk cId="715292558" sldId="297"/>
            <ac:spMk id="13" creationId="{1CD944B7-CA15-6CCD-B241-BC226730F9E7}"/>
          </ac:spMkLst>
        </pc:spChg>
      </pc:sldChg>
      <pc:sldChg chg="del">
        <pc:chgData name="N N" userId="4aee2620afbe8fe4" providerId="LiveId" clId="{ABFA5DC7-2AD9-4C6C-ACC1-CA8B611050B9}" dt="2025-09-03T12:03:52.444" v="53" actId="47"/>
        <pc:sldMkLst>
          <pc:docMk/>
          <pc:sldMk cId="3176899084" sldId="302"/>
        </pc:sldMkLst>
      </pc:sldChg>
      <pc:sldChg chg="del">
        <pc:chgData name="N N" userId="4aee2620afbe8fe4" providerId="LiveId" clId="{ABFA5DC7-2AD9-4C6C-ACC1-CA8B611050B9}" dt="2025-09-03T12:03:55.121" v="54" actId="47"/>
        <pc:sldMkLst>
          <pc:docMk/>
          <pc:sldMk cId="3647059924" sldId="304"/>
        </pc:sldMkLst>
      </pc:sldChg>
      <pc:sldChg chg="del">
        <pc:chgData name="N N" userId="4aee2620afbe8fe4" providerId="LiveId" clId="{ABFA5DC7-2AD9-4C6C-ACC1-CA8B611050B9}" dt="2025-09-03T12:03:57.207" v="55" actId="47"/>
        <pc:sldMkLst>
          <pc:docMk/>
          <pc:sldMk cId="3465253815" sldId="305"/>
        </pc:sldMkLst>
      </pc:sldChg>
      <pc:sldChg chg="modSp mod">
        <pc:chgData name="N N" userId="4aee2620afbe8fe4" providerId="LiveId" clId="{ABFA5DC7-2AD9-4C6C-ACC1-CA8B611050B9}" dt="2025-09-03T12:04:42.011" v="74" actId="120"/>
        <pc:sldMkLst>
          <pc:docMk/>
          <pc:sldMk cId="3215952972" sldId="306"/>
        </pc:sldMkLst>
        <pc:spChg chg="mod">
          <ac:chgData name="N N" userId="4aee2620afbe8fe4" providerId="LiveId" clId="{ABFA5DC7-2AD9-4C6C-ACC1-CA8B611050B9}" dt="2025-09-03T12:04:42.011" v="74" actId="120"/>
          <ac:spMkLst>
            <pc:docMk/>
            <pc:sldMk cId="3215952972" sldId="306"/>
            <ac:spMk id="2" creationId="{BC2EA959-3A35-6D9D-A45B-7A38D1E0552E}"/>
          </ac:spMkLst>
        </pc:spChg>
      </pc:sldChg>
      <pc:sldChg chg="modSp mod">
        <pc:chgData name="N N" userId="4aee2620afbe8fe4" providerId="LiveId" clId="{ABFA5DC7-2AD9-4C6C-ACC1-CA8B611050B9}" dt="2025-09-03T18:41:52.666" v="326" actId="1076"/>
        <pc:sldMkLst>
          <pc:docMk/>
          <pc:sldMk cId="1832121974" sldId="307"/>
        </pc:sldMkLst>
        <pc:spChg chg="mod">
          <ac:chgData name="N N" userId="4aee2620afbe8fe4" providerId="LiveId" clId="{ABFA5DC7-2AD9-4C6C-ACC1-CA8B611050B9}" dt="2025-09-03T18:41:52.666" v="326" actId="1076"/>
          <ac:spMkLst>
            <pc:docMk/>
            <pc:sldMk cId="1832121974" sldId="307"/>
            <ac:spMk id="3" creationId="{5B9BACED-A21A-C9F2-B65A-CA337991E5D2}"/>
          </ac:spMkLst>
        </pc:spChg>
      </pc:sldChg>
      <pc:sldChg chg="modSp mod">
        <pc:chgData name="N N" userId="4aee2620afbe8fe4" providerId="LiveId" clId="{ABFA5DC7-2AD9-4C6C-ACC1-CA8B611050B9}" dt="2025-09-03T12:16:32.170" v="171" actId="255"/>
        <pc:sldMkLst>
          <pc:docMk/>
          <pc:sldMk cId="2306380158" sldId="308"/>
        </pc:sldMkLst>
        <pc:spChg chg="mod">
          <ac:chgData name="N N" userId="4aee2620afbe8fe4" providerId="LiveId" clId="{ABFA5DC7-2AD9-4C6C-ACC1-CA8B611050B9}" dt="2025-09-03T12:16:32.170" v="171" actId="255"/>
          <ac:spMkLst>
            <pc:docMk/>
            <pc:sldMk cId="2306380158" sldId="308"/>
            <ac:spMk id="2" creationId="{9BCED2C7-7938-147C-0A03-3CAFB4A5F2F1}"/>
          </ac:spMkLst>
        </pc:spChg>
      </pc:sldChg>
      <pc:sldChg chg="del">
        <pc:chgData name="N N" userId="4aee2620afbe8fe4" providerId="LiveId" clId="{ABFA5DC7-2AD9-4C6C-ACC1-CA8B611050B9}" dt="2025-08-28T07:56:30.362" v="45" actId="47"/>
        <pc:sldMkLst>
          <pc:docMk/>
          <pc:sldMk cId="288059900" sldId="309"/>
        </pc:sldMkLst>
      </pc:sldChg>
      <pc:sldChg chg="addSp delSp modSp new mod">
        <pc:chgData name="N N" userId="4aee2620afbe8fe4" providerId="LiveId" clId="{ABFA5DC7-2AD9-4C6C-ACC1-CA8B611050B9}" dt="2025-09-03T16:08:00.158" v="293" actId="1076"/>
        <pc:sldMkLst>
          <pc:docMk/>
          <pc:sldMk cId="2994620999" sldId="310"/>
        </pc:sldMkLst>
        <pc:picChg chg="add mod">
          <ac:chgData name="N N" userId="4aee2620afbe8fe4" providerId="LiveId" clId="{ABFA5DC7-2AD9-4C6C-ACC1-CA8B611050B9}" dt="2025-09-03T16:08:00.158" v="293" actId="1076"/>
          <ac:picMkLst>
            <pc:docMk/>
            <pc:sldMk cId="2994620999" sldId="310"/>
            <ac:picMk id="4" creationId="{C8983055-5B3D-C00F-B645-EF2802B1CBA4}"/>
          </ac:picMkLst>
        </pc:picChg>
      </pc:sldChg>
      <pc:sldChg chg="new del">
        <pc:chgData name="N N" userId="4aee2620afbe8fe4" providerId="LiveId" clId="{ABFA5DC7-2AD9-4C6C-ACC1-CA8B611050B9}" dt="2025-09-03T12:23:40.305" v="181" actId="47"/>
        <pc:sldMkLst>
          <pc:docMk/>
          <pc:sldMk cId="2150853373" sldId="311"/>
        </pc:sldMkLst>
      </pc:sldChg>
      <pc:sldChg chg="delSp modSp add mod">
        <pc:chgData name="N N" userId="4aee2620afbe8fe4" providerId="LiveId" clId="{ABFA5DC7-2AD9-4C6C-ACC1-CA8B611050B9}" dt="2025-09-03T12:47:49.809" v="277" actId="1076"/>
        <pc:sldMkLst>
          <pc:docMk/>
          <pc:sldMk cId="2717571125" sldId="311"/>
        </pc:sldMkLst>
        <pc:spChg chg="mod">
          <ac:chgData name="N N" userId="4aee2620afbe8fe4" providerId="LiveId" clId="{ABFA5DC7-2AD9-4C6C-ACC1-CA8B611050B9}" dt="2025-09-03T12:47:48.345" v="276" actId="1076"/>
          <ac:spMkLst>
            <pc:docMk/>
            <pc:sldMk cId="2717571125" sldId="311"/>
            <ac:spMk id="5" creationId="{95EB4F59-C899-9D67-AE1B-2398704A7403}"/>
          </ac:spMkLst>
        </pc:spChg>
        <pc:picChg chg="del">
          <ac:chgData name="N N" userId="4aee2620afbe8fe4" providerId="LiveId" clId="{ABFA5DC7-2AD9-4C6C-ACC1-CA8B611050B9}" dt="2025-09-03T12:28:20.542" v="197" actId="478"/>
          <ac:picMkLst>
            <pc:docMk/>
            <pc:sldMk cId="2717571125" sldId="311"/>
            <ac:picMk id="3" creationId="{22A715AA-B3E8-1F98-0B32-CCB1A9FAA576}"/>
          </ac:picMkLst>
        </pc:picChg>
        <pc:picChg chg="mod">
          <ac:chgData name="N N" userId="4aee2620afbe8fe4" providerId="LiveId" clId="{ABFA5DC7-2AD9-4C6C-ACC1-CA8B611050B9}" dt="2025-09-03T12:47:49.809" v="277" actId="1076"/>
          <ac:picMkLst>
            <pc:docMk/>
            <pc:sldMk cId="2717571125" sldId="311"/>
            <ac:picMk id="6" creationId="{9DD2F31A-8E87-472A-14AA-6FB85710007A}"/>
          </ac:picMkLst>
        </pc:picChg>
      </pc:sldChg>
      <pc:sldChg chg="modSp add del mod">
        <pc:chgData name="N N" userId="4aee2620afbe8fe4" providerId="LiveId" clId="{ABFA5DC7-2AD9-4C6C-ACC1-CA8B611050B9}" dt="2025-09-03T12:10:30.592" v="98" actId="47"/>
        <pc:sldMkLst>
          <pc:docMk/>
          <pc:sldMk cId="3093201195" sldId="311"/>
        </pc:sldMkLst>
        <pc:picChg chg="mod">
          <ac:chgData name="N N" userId="4aee2620afbe8fe4" providerId="LiveId" clId="{ABFA5DC7-2AD9-4C6C-ACC1-CA8B611050B9}" dt="2025-09-03T12:10:20.280" v="97" actId="14100"/>
          <ac:picMkLst>
            <pc:docMk/>
            <pc:sldMk cId="3093201195" sldId="311"/>
            <ac:picMk id="2" creationId="{7AC9DD16-1AE8-A308-D918-41ECC3BE5110}"/>
          </ac:picMkLst>
        </pc:picChg>
      </pc:sldChg>
      <pc:sldChg chg="addSp delSp modSp add del">
        <pc:chgData name="N N" userId="4aee2620afbe8fe4" providerId="LiveId" clId="{ABFA5DC7-2AD9-4C6C-ACC1-CA8B611050B9}" dt="2025-09-03T12:09:09.757" v="86" actId="47"/>
        <pc:sldMkLst>
          <pc:docMk/>
          <pc:sldMk cId="3124246149" sldId="311"/>
        </pc:sldMkLst>
        <pc:picChg chg="add del mod">
          <ac:chgData name="N N" userId="4aee2620afbe8fe4" providerId="LiveId" clId="{ABFA5DC7-2AD9-4C6C-ACC1-CA8B611050B9}" dt="2025-09-03T12:09:07.735" v="85" actId="478"/>
          <ac:picMkLst>
            <pc:docMk/>
            <pc:sldMk cId="3124246149" sldId="311"/>
            <ac:picMk id="2" creationId="{50175187-9DD5-B86D-303F-B5012D73EBDC}"/>
          </ac:picMkLst>
        </pc:picChg>
        <pc:picChg chg="del">
          <ac:chgData name="N N" userId="4aee2620afbe8fe4" providerId="LiveId" clId="{ABFA5DC7-2AD9-4C6C-ACC1-CA8B611050B9}" dt="2025-09-03T12:09:05.917" v="83" actId="478"/>
          <ac:picMkLst>
            <pc:docMk/>
            <pc:sldMk cId="3124246149" sldId="311"/>
            <ac:picMk id="4" creationId="{8521B7A8-F4DB-D519-F577-5602C4B33974}"/>
          </ac:picMkLst>
        </pc:picChg>
      </pc:sldChg>
      <pc:sldChg chg="addSp delSp modSp add mod">
        <pc:chgData name="N N" userId="4aee2620afbe8fe4" providerId="LiveId" clId="{ABFA5DC7-2AD9-4C6C-ACC1-CA8B611050B9}" dt="2025-09-03T15:52:32.641" v="289" actId="1076"/>
        <pc:sldMkLst>
          <pc:docMk/>
          <pc:sldMk cId="2045079526" sldId="312"/>
        </pc:sldMkLst>
        <pc:spChg chg="del">
          <ac:chgData name="N N" userId="4aee2620afbe8fe4" providerId="LiveId" clId="{ABFA5DC7-2AD9-4C6C-ACC1-CA8B611050B9}" dt="2025-09-03T12:42:43.197" v="204" actId="478"/>
          <ac:spMkLst>
            <pc:docMk/>
            <pc:sldMk cId="2045079526" sldId="312"/>
            <ac:spMk id="2" creationId="{E706536E-D8D1-7BFD-97EB-7F40C4FF6F0F}"/>
          </ac:spMkLst>
        </pc:spChg>
        <pc:spChg chg="del">
          <ac:chgData name="N N" userId="4aee2620afbe8fe4" providerId="LiveId" clId="{ABFA5DC7-2AD9-4C6C-ACC1-CA8B611050B9}" dt="2025-09-03T12:42:44.118" v="205" actId="478"/>
          <ac:spMkLst>
            <pc:docMk/>
            <pc:sldMk cId="2045079526" sldId="312"/>
            <ac:spMk id="6" creationId="{C0587EBA-17EF-DB56-0A2C-973B2AA7CBB1}"/>
          </ac:spMkLst>
        </pc:spChg>
        <pc:spChg chg="add mod">
          <ac:chgData name="N N" userId="4aee2620afbe8fe4" providerId="LiveId" clId="{ABFA5DC7-2AD9-4C6C-ACC1-CA8B611050B9}" dt="2025-09-03T15:52:32.641" v="289" actId="1076"/>
          <ac:spMkLst>
            <pc:docMk/>
            <pc:sldMk cId="2045079526" sldId="312"/>
            <ac:spMk id="10" creationId="{75C54991-DCE9-8120-D6CB-5A121EBE5DCC}"/>
          </ac:spMkLst>
        </pc:spChg>
        <pc:graphicFrameChg chg="add mod modGraphic">
          <ac:chgData name="N N" userId="4aee2620afbe8fe4" providerId="LiveId" clId="{ABFA5DC7-2AD9-4C6C-ACC1-CA8B611050B9}" dt="2025-09-03T12:42:47.051" v="208" actId="14734"/>
          <ac:graphicFrameMkLst>
            <pc:docMk/>
            <pc:sldMk cId="2045079526" sldId="312"/>
            <ac:graphicFrameMk id="3" creationId="{EE5412F1-5452-67B7-890F-A338D3092856}"/>
          </ac:graphicFrameMkLst>
        </pc:graphicFrameChg>
        <pc:graphicFrameChg chg="add del mod">
          <ac:chgData name="N N" userId="4aee2620afbe8fe4" providerId="LiveId" clId="{ABFA5DC7-2AD9-4C6C-ACC1-CA8B611050B9}" dt="2025-09-03T12:42:59.503" v="212" actId="478"/>
          <ac:graphicFrameMkLst>
            <pc:docMk/>
            <pc:sldMk cId="2045079526" sldId="312"/>
            <ac:graphicFrameMk id="4" creationId="{CF62F201-954E-824C-E58E-83787DFD171F}"/>
          </ac:graphicFrameMkLst>
        </pc:graphicFrameChg>
        <pc:picChg chg="add mod">
          <ac:chgData name="N N" userId="4aee2620afbe8fe4" providerId="LiveId" clId="{ABFA5DC7-2AD9-4C6C-ACC1-CA8B611050B9}" dt="2025-09-03T15:49:38.062" v="283" actId="14100"/>
          <ac:picMkLst>
            <pc:docMk/>
            <pc:sldMk cId="2045079526" sldId="312"/>
            <ac:picMk id="7" creationId="{CC76A82D-2E28-96CE-EDE9-51E13919D619}"/>
          </ac:picMkLst>
        </pc:picChg>
        <pc:picChg chg="add mod">
          <ac:chgData name="N N" userId="4aee2620afbe8fe4" providerId="LiveId" clId="{ABFA5DC7-2AD9-4C6C-ACC1-CA8B611050B9}" dt="2025-09-03T15:49:39.929" v="284" actId="1076"/>
          <ac:picMkLst>
            <pc:docMk/>
            <pc:sldMk cId="2045079526" sldId="312"/>
            <ac:picMk id="9" creationId="{D0C98F24-0C4B-10E3-2307-8475D3171092}"/>
          </ac:picMkLst>
        </pc:picChg>
      </pc:sldChg>
      <pc:sldChg chg="add setBg">
        <pc:chgData name="N N" userId="4aee2620afbe8fe4" providerId="LiveId" clId="{ABFA5DC7-2AD9-4C6C-ACC1-CA8B611050B9}" dt="2025-09-03T16:10:50.624" v="295"/>
        <pc:sldMkLst>
          <pc:docMk/>
          <pc:sldMk cId="2765313499" sldId="313"/>
        </pc:sldMkLst>
      </pc:sldChg>
      <pc:sldChg chg="add del">
        <pc:chgData name="N N" userId="4aee2620afbe8fe4" providerId="LiveId" clId="{ABFA5DC7-2AD9-4C6C-ACC1-CA8B611050B9}" dt="2025-09-03T18:39:35.514" v="307" actId="47"/>
        <pc:sldMkLst>
          <pc:docMk/>
          <pc:sldMk cId="850249196" sldId="314"/>
        </pc:sldMkLst>
      </pc:sldChg>
      <pc:sldChg chg="add">
        <pc:chgData name="N N" userId="4aee2620afbe8fe4" providerId="LiveId" clId="{ABFA5DC7-2AD9-4C6C-ACC1-CA8B611050B9}" dt="2025-09-03T18:39:37.250" v="308" actId="2890"/>
        <pc:sldMkLst>
          <pc:docMk/>
          <pc:sldMk cId="3628511545" sldId="314"/>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89A72971-7631-499C-B06B-121A70E48B9D}" type="datetimeFigureOut">
              <a:rPr lang="tr-TR" smtClean="0"/>
              <a:t>3.09.2025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F016E3B-54A6-41E0-8071-02B5AD24C0BA}" type="slidenum">
              <a:rPr lang="tr-TR" smtClean="0"/>
              <a:t>‹#›</a:t>
            </a:fld>
            <a:endParaRPr lang="tr-TR"/>
          </a:p>
        </p:txBody>
      </p:sp>
    </p:spTree>
    <p:extLst>
      <p:ext uri="{BB962C8B-B14F-4D97-AF65-F5344CB8AC3E}">
        <p14:creationId xmlns:p14="http://schemas.microsoft.com/office/powerpoint/2010/main" val="1884354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9A72971-7631-499C-B06B-121A70E48B9D}" type="datetimeFigureOut">
              <a:rPr lang="tr-TR" smtClean="0"/>
              <a:t>3.09.2025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F016E3B-54A6-41E0-8071-02B5AD24C0BA}" type="slidenum">
              <a:rPr lang="tr-TR" smtClean="0"/>
              <a:t>‹#›</a:t>
            </a:fld>
            <a:endParaRPr lang="tr-TR"/>
          </a:p>
        </p:txBody>
      </p:sp>
    </p:spTree>
    <p:extLst>
      <p:ext uri="{BB962C8B-B14F-4D97-AF65-F5344CB8AC3E}">
        <p14:creationId xmlns:p14="http://schemas.microsoft.com/office/powerpoint/2010/main" val="1063057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9A72971-7631-499C-B06B-121A70E48B9D}" type="datetimeFigureOut">
              <a:rPr lang="tr-TR" smtClean="0"/>
              <a:t>3.09.2025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F016E3B-54A6-41E0-8071-02B5AD24C0BA}" type="slidenum">
              <a:rPr lang="tr-TR" smtClean="0"/>
              <a:t>‹#›</a:t>
            </a:fld>
            <a:endParaRPr lang="tr-TR"/>
          </a:p>
        </p:txBody>
      </p:sp>
    </p:spTree>
    <p:extLst>
      <p:ext uri="{BB962C8B-B14F-4D97-AF65-F5344CB8AC3E}">
        <p14:creationId xmlns:p14="http://schemas.microsoft.com/office/powerpoint/2010/main" val="669111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9A72971-7631-499C-B06B-121A70E48B9D}" type="datetimeFigureOut">
              <a:rPr lang="tr-TR" smtClean="0"/>
              <a:t>3.09.2025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F016E3B-54A6-41E0-8071-02B5AD24C0BA}" type="slidenum">
              <a:rPr lang="tr-TR" smtClean="0"/>
              <a:t>‹#›</a:t>
            </a:fld>
            <a:endParaRPr lang="tr-TR"/>
          </a:p>
        </p:txBody>
      </p:sp>
    </p:spTree>
    <p:extLst>
      <p:ext uri="{BB962C8B-B14F-4D97-AF65-F5344CB8AC3E}">
        <p14:creationId xmlns:p14="http://schemas.microsoft.com/office/powerpoint/2010/main" val="1637262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89A72971-7631-499C-B06B-121A70E48B9D}" type="datetimeFigureOut">
              <a:rPr lang="tr-TR" smtClean="0"/>
              <a:t>3.09.2025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F016E3B-54A6-41E0-8071-02B5AD24C0BA}" type="slidenum">
              <a:rPr lang="tr-TR" smtClean="0"/>
              <a:t>‹#›</a:t>
            </a:fld>
            <a:endParaRPr lang="tr-TR"/>
          </a:p>
        </p:txBody>
      </p:sp>
    </p:spTree>
    <p:extLst>
      <p:ext uri="{BB962C8B-B14F-4D97-AF65-F5344CB8AC3E}">
        <p14:creationId xmlns:p14="http://schemas.microsoft.com/office/powerpoint/2010/main" val="4082338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89A72971-7631-499C-B06B-121A70E48B9D}" type="datetimeFigureOut">
              <a:rPr lang="tr-TR" smtClean="0"/>
              <a:t>3.09.2025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F016E3B-54A6-41E0-8071-02B5AD24C0BA}" type="slidenum">
              <a:rPr lang="tr-TR" smtClean="0"/>
              <a:t>‹#›</a:t>
            </a:fld>
            <a:endParaRPr lang="tr-TR"/>
          </a:p>
        </p:txBody>
      </p:sp>
    </p:spTree>
    <p:extLst>
      <p:ext uri="{BB962C8B-B14F-4D97-AF65-F5344CB8AC3E}">
        <p14:creationId xmlns:p14="http://schemas.microsoft.com/office/powerpoint/2010/main" val="2254502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89A72971-7631-499C-B06B-121A70E48B9D}" type="datetimeFigureOut">
              <a:rPr lang="tr-TR" smtClean="0"/>
              <a:t>3.09.2025</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6F016E3B-54A6-41E0-8071-02B5AD24C0BA}" type="slidenum">
              <a:rPr lang="tr-TR" smtClean="0"/>
              <a:t>‹#›</a:t>
            </a:fld>
            <a:endParaRPr lang="tr-TR"/>
          </a:p>
        </p:txBody>
      </p:sp>
    </p:spTree>
    <p:extLst>
      <p:ext uri="{BB962C8B-B14F-4D97-AF65-F5344CB8AC3E}">
        <p14:creationId xmlns:p14="http://schemas.microsoft.com/office/powerpoint/2010/main" val="581278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89A72971-7631-499C-B06B-121A70E48B9D}" type="datetimeFigureOut">
              <a:rPr lang="tr-TR" smtClean="0"/>
              <a:t>3.09.2025</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6F016E3B-54A6-41E0-8071-02B5AD24C0BA}" type="slidenum">
              <a:rPr lang="tr-TR" smtClean="0"/>
              <a:t>‹#›</a:t>
            </a:fld>
            <a:endParaRPr lang="tr-TR"/>
          </a:p>
        </p:txBody>
      </p:sp>
    </p:spTree>
    <p:extLst>
      <p:ext uri="{BB962C8B-B14F-4D97-AF65-F5344CB8AC3E}">
        <p14:creationId xmlns:p14="http://schemas.microsoft.com/office/powerpoint/2010/main" val="562380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9A72971-7631-499C-B06B-121A70E48B9D}" type="datetimeFigureOut">
              <a:rPr lang="tr-TR" smtClean="0"/>
              <a:t>3.09.2025</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6F016E3B-54A6-41E0-8071-02B5AD24C0BA}" type="slidenum">
              <a:rPr lang="tr-TR" smtClean="0"/>
              <a:t>‹#›</a:t>
            </a:fld>
            <a:endParaRPr lang="tr-TR"/>
          </a:p>
        </p:txBody>
      </p:sp>
    </p:spTree>
    <p:extLst>
      <p:ext uri="{BB962C8B-B14F-4D97-AF65-F5344CB8AC3E}">
        <p14:creationId xmlns:p14="http://schemas.microsoft.com/office/powerpoint/2010/main" val="3358311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89A72971-7631-499C-B06B-121A70E48B9D}" type="datetimeFigureOut">
              <a:rPr lang="tr-TR" smtClean="0"/>
              <a:t>3.09.2025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F016E3B-54A6-41E0-8071-02B5AD24C0BA}" type="slidenum">
              <a:rPr lang="tr-TR" smtClean="0"/>
              <a:t>‹#›</a:t>
            </a:fld>
            <a:endParaRPr lang="tr-TR"/>
          </a:p>
        </p:txBody>
      </p:sp>
    </p:spTree>
    <p:extLst>
      <p:ext uri="{BB962C8B-B14F-4D97-AF65-F5344CB8AC3E}">
        <p14:creationId xmlns:p14="http://schemas.microsoft.com/office/powerpoint/2010/main" val="3304456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89A72971-7631-499C-B06B-121A70E48B9D}" type="datetimeFigureOut">
              <a:rPr lang="tr-TR" smtClean="0"/>
              <a:t>3.09.2025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F016E3B-54A6-41E0-8071-02B5AD24C0BA}" type="slidenum">
              <a:rPr lang="tr-TR" smtClean="0"/>
              <a:t>‹#›</a:t>
            </a:fld>
            <a:endParaRPr lang="tr-TR"/>
          </a:p>
        </p:txBody>
      </p:sp>
    </p:spTree>
    <p:extLst>
      <p:ext uri="{BB962C8B-B14F-4D97-AF65-F5344CB8AC3E}">
        <p14:creationId xmlns:p14="http://schemas.microsoft.com/office/powerpoint/2010/main" val="2102601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A72971-7631-499C-B06B-121A70E48B9D}" type="datetimeFigureOut">
              <a:rPr lang="tr-TR" smtClean="0"/>
              <a:t>3.09.2025</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016E3B-54A6-41E0-8071-02B5AD24C0BA}" type="slidenum">
              <a:rPr lang="tr-TR" smtClean="0"/>
              <a:t>‹#›</a:t>
            </a:fld>
            <a:endParaRPr lang="tr-TR"/>
          </a:p>
        </p:txBody>
      </p:sp>
    </p:spTree>
    <p:extLst>
      <p:ext uri="{BB962C8B-B14F-4D97-AF65-F5344CB8AC3E}">
        <p14:creationId xmlns:p14="http://schemas.microsoft.com/office/powerpoint/2010/main" val="23304143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kalite.tarsus.edu.tr/Files/ckFiles/kalite-tarsus-edu-tr/Kalite%20El%20Kitab%C4%B1.pdf" TargetMode="Externa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kalite.tarsus.edu.tr/Files/ckFiles/kalite-tarsus-edu-tr/Kalite%20El%20Kitab%C4%B1.pdf" TargetMode="External"/><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mailto:kalite@tarsus.edu.tr" TargetMode="External"/><Relationship Id="rId2" Type="http://schemas.openxmlformats.org/officeDocument/2006/relationships/image" Target="../media/image24.png"/><Relationship Id="rId1" Type="http://schemas.openxmlformats.org/officeDocument/2006/relationships/slideLayout" Target="../slideLayouts/slideLayout1.xml"/><Relationship Id="rId4" Type="http://schemas.openxmlformats.org/officeDocument/2006/relationships/hyperlink" Target="mailto:dogancavmak@tarsus.edu.tr"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Metin kutusu 3"/>
          <p:cNvSpPr txBox="1"/>
          <p:nvPr/>
        </p:nvSpPr>
        <p:spPr>
          <a:xfrm>
            <a:off x="1102608" y="2287042"/>
            <a:ext cx="10420526" cy="1754326"/>
          </a:xfrm>
          <a:prstGeom prst="rect">
            <a:avLst/>
          </a:prstGeom>
          <a:noFill/>
        </p:spPr>
        <p:txBody>
          <a:bodyPr wrap="square" rtlCol="0">
            <a:spAutoFit/>
          </a:bodyPr>
          <a:lstStyle/>
          <a:p>
            <a:pPr algn="ctr"/>
            <a:r>
              <a:rPr lang="tr-TR" sz="5400" b="1" dirty="0">
                <a:solidFill>
                  <a:srgbClr val="192E5A"/>
                </a:solidFill>
                <a:latin typeface="Times New Roman" panose="02020603050405020304" pitchFamily="18" charset="0"/>
                <a:cs typeface="Times New Roman" panose="02020603050405020304" pitchFamily="18" charset="0"/>
              </a:rPr>
              <a:t>Tarsus Üniversitesi</a:t>
            </a:r>
            <a:br>
              <a:rPr lang="tr-TR" sz="5400" b="1" dirty="0">
                <a:solidFill>
                  <a:srgbClr val="192E5A"/>
                </a:solidFill>
                <a:latin typeface="Times New Roman" panose="02020603050405020304" pitchFamily="18" charset="0"/>
                <a:cs typeface="Times New Roman" panose="02020603050405020304" pitchFamily="18" charset="0"/>
              </a:rPr>
            </a:br>
            <a:r>
              <a:rPr lang="tr-TR" sz="5400" b="1" dirty="0">
                <a:solidFill>
                  <a:srgbClr val="192E5A"/>
                </a:solidFill>
                <a:latin typeface="Times New Roman" panose="02020603050405020304" pitchFamily="18" charset="0"/>
                <a:cs typeface="Times New Roman" panose="02020603050405020304" pitchFamily="18" charset="0"/>
              </a:rPr>
              <a:t>Kalite Güvencesi Sistemi</a:t>
            </a:r>
          </a:p>
        </p:txBody>
      </p:sp>
      <p:sp>
        <p:nvSpPr>
          <p:cNvPr id="5" name="Metin kutusu 4"/>
          <p:cNvSpPr txBox="1"/>
          <p:nvPr/>
        </p:nvSpPr>
        <p:spPr>
          <a:xfrm>
            <a:off x="4476482" y="4704022"/>
            <a:ext cx="3239035" cy="1477328"/>
          </a:xfrm>
          <a:prstGeom prst="rect">
            <a:avLst/>
          </a:prstGeom>
          <a:noFill/>
        </p:spPr>
        <p:txBody>
          <a:bodyPr wrap="square" rtlCol="0">
            <a:spAutoFit/>
          </a:bodyPr>
          <a:lstStyle/>
          <a:p>
            <a:pPr algn="ctr">
              <a:lnSpc>
                <a:spcPct val="150000"/>
              </a:lnSpc>
            </a:pPr>
            <a:r>
              <a:rPr lang="tr-TR" sz="2400" dirty="0">
                <a:solidFill>
                  <a:srgbClr val="192E5A"/>
                </a:solidFill>
                <a:latin typeface="Times New Roman" panose="02020603050405020304" pitchFamily="18" charset="0"/>
                <a:cs typeface="Times New Roman" panose="02020603050405020304" pitchFamily="18" charset="0"/>
              </a:rPr>
              <a:t>Doğancan ÇAVMAK</a:t>
            </a:r>
          </a:p>
          <a:p>
            <a:pPr algn="ctr">
              <a:lnSpc>
                <a:spcPct val="150000"/>
              </a:lnSpc>
            </a:pPr>
            <a:r>
              <a:rPr lang="tr-TR" sz="2000" dirty="0">
                <a:solidFill>
                  <a:srgbClr val="192E5A"/>
                </a:solidFill>
                <a:latin typeface="Times New Roman" panose="02020603050405020304" pitchFamily="18" charset="0"/>
                <a:cs typeface="Times New Roman" panose="02020603050405020304" pitchFamily="18" charset="0"/>
              </a:rPr>
              <a:t>Kalite Koordinatörlüğü</a:t>
            </a:r>
          </a:p>
          <a:p>
            <a:pPr algn="ctr"/>
            <a:endParaRPr lang="tr-TR" sz="2400" dirty="0">
              <a:solidFill>
                <a:srgbClr val="192E5A"/>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9328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0E98095-8704-75A2-E6B5-87B9C7616081}"/>
            </a:ext>
          </a:extLst>
        </p:cNvPr>
        <p:cNvGrpSpPr/>
        <p:nvPr/>
      </p:nvGrpSpPr>
      <p:grpSpPr>
        <a:xfrm>
          <a:off x="0" y="0"/>
          <a:ext cx="0" cy="0"/>
          <a:chOff x="0" y="0"/>
          <a:chExt cx="0" cy="0"/>
        </a:xfrm>
      </p:grpSpPr>
      <p:sp>
        <p:nvSpPr>
          <p:cNvPr id="8" name="Metin kutusu 7">
            <a:extLst>
              <a:ext uri="{FF2B5EF4-FFF2-40B4-BE49-F238E27FC236}">
                <a16:creationId xmlns:a16="http://schemas.microsoft.com/office/drawing/2014/main" id="{9F3FC46E-9895-2E75-707F-4DE5B886261B}"/>
              </a:ext>
            </a:extLst>
          </p:cNvPr>
          <p:cNvSpPr txBox="1"/>
          <p:nvPr/>
        </p:nvSpPr>
        <p:spPr>
          <a:xfrm>
            <a:off x="596619" y="3228945"/>
            <a:ext cx="2871270" cy="400110"/>
          </a:xfrm>
          <a:prstGeom prst="rect">
            <a:avLst/>
          </a:prstGeom>
          <a:noFill/>
        </p:spPr>
        <p:txBody>
          <a:bodyPr wrap="square" rtlCol="0" anchor="ctr">
            <a:spAutoFit/>
          </a:bodyPr>
          <a:lstStyle/>
          <a:p>
            <a:pPr algn="ctr"/>
            <a:r>
              <a:rPr lang="tr-TR" sz="2000" b="1" dirty="0">
                <a:solidFill>
                  <a:schemeClr val="bg1"/>
                </a:solidFill>
              </a:rPr>
              <a:t>GÖRSEL ALANI</a:t>
            </a:r>
          </a:p>
        </p:txBody>
      </p:sp>
      <p:sp>
        <p:nvSpPr>
          <p:cNvPr id="3" name="Başlık 1">
            <a:extLst>
              <a:ext uri="{FF2B5EF4-FFF2-40B4-BE49-F238E27FC236}">
                <a16:creationId xmlns:a16="http://schemas.microsoft.com/office/drawing/2014/main" id="{E745AF3D-52F6-0C6F-1800-2F283E555DD7}"/>
              </a:ext>
            </a:extLst>
          </p:cNvPr>
          <p:cNvSpPr txBox="1">
            <a:spLocks/>
          </p:cNvSpPr>
          <p:nvPr/>
        </p:nvSpPr>
        <p:spPr>
          <a:xfrm>
            <a:off x="1411469" y="833540"/>
            <a:ext cx="8117069" cy="848381"/>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dirty="0">
                <a:latin typeface="Times New Roman" panose="02020603050405020304" pitchFamily="18" charset="0"/>
                <a:cs typeface="Times New Roman" panose="02020603050405020304" pitchFamily="18" charset="0"/>
              </a:rPr>
              <a:t>4 olgunluk seviyesi…</a:t>
            </a:r>
          </a:p>
        </p:txBody>
      </p:sp>
      <p:sp>
        <p:nvSpPr>
          <p:cNvPr id="5" name="İçerik Yer Tutucusu 2">
            <a:extLst>
              <a:ext uri="{FF2B5EF4-FFF2-40B4-BE49-F238E27FC236}">
                <a16:creationId xmlns:a16="http://schemas.microsoft.com/office/drawing/2014/main" id="{6484D152-D543-2125-7EBD-2FEDA3D8CFCC}"/>
              </a:ext>
            </a:extLst>
          </p:cNvPr>
          <p:cNvSpPr txBox="1">
            <a:spLocks/>
          </p:cNvSpPr>
          <p:nvPr/>
        </p:nvSpPr>
        <p:spPr>
          <a:xfrm>
            <a:off x="962290" y="2197596"/>
            <a:ext cx="10633091" cy="322463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tr-TR" sz="2800" dirty="0">
                <a:latin typeface="Times New Roman" panose="02020603050405020304" pitchFamily="18" charset="0"/>
                <a:cs typeface="Times New Roman" panose="02020603050405020304" pitchFamily="18" charset="0"/>
              </a:rPr>
              <a:t>Tanımlı süreçler mevcuttur,</a:t>
            </a:r>
          </a:p>
          <a:p>
            <a:pPr marL="342900" indent="-342900" algn="l">
              <a:buFont typeface="Arial" panose="020B0604020202020204" pitchFamily="34" charset="0"/>
              <a:buChar char="•"/>
            </a:pPr>
            <a:r>
              <a:rPr lang="tr-TR" sz="2800" dirty="0">
                <a:latin typeface="Times New Roman" panose="02020603050405020304" pitchFamily="18" charset="0"/>
                <a:cs typeface="Times New Roman" panose="02020603050405020304" pitchFamily="18" charset="0"/>
              </a:rPr>
              <a:t>Tanımlı süreçler çerçevesinde kurumun geneline yayılmış uygulamalar mevcuttur,</a:t>
            </a:r>
          </a:p>
          <a:p>
            <a:pPr marL="342900" indent="-342900" algn="l">
              <a:buFont typeface="Arial" panose="020B0604020202020204" pitchFamily="34" charset="0"/>
              <a:buChar char="•"/>
            </a:pPr>
            <a:r>
              <a:rPr lang="tr-TR" sz="2800" dirty="0">
                <a:latin typeface="Times New Roman" panose="02020603050405020304" pitchFamily="18" charset="0"/>
                <a:cs typeface="Times New Roman" panose="02020603050405020304" pitchFamily="18" charset="0"/>
              </a:rPr>
              <a:t>Uygulamalar sistematik olarak iç ve dış paydaş katılımı ile izlenmektedir,</a:t>
            </a:r>
          </a:p>
          <a:p>
            <a:pPr marL="342900" indent="-342900" algn="l">
              <a:buFont typeface="Arial" panose="020B0604020202020204" pitchFamily="34" charset="0"/>
              <a:buChar char="•"/>
            </a:pPr>
            <a:r>
              <a:rPr lang="tr-TR" sz="2800" dirty="0">
                <a:latin typeface="Times New Roman" panose="02020603050405020304" pitchFamily="18" charset="0"/>
                <a:cs typeface="Times New Roman" panose="02020603050405020304" pitchFamily="18" charset="0"/>
              </a:rPr>
              <a:t>İzlemler sonrası iyileştirmeler yapılmaktadır.</a:t>
            </a:r>
          </a:p>
        </p:txBody>
      </p:sp>
    </p:spTree>
    <p:extLst>
      <p:ext uri="{BB962C8B-B14F-4D97-AF65-F5344CB8AC3E}">
        <p14:creationId xmlns:p14="http://schemas.microsoft.com/office/powerpoint/2010/main" val="336719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19E6580-7628-51BE-7013-E38229E244B0}"/>
            </a:ext>
          </a:extLst>
        </p:cNvPr>
        <p:cNvGrpSpPr/>
        <p:nvPr/>
      </p:nvGrpSpPr>
      <p:grpSpPr>
        <a:xfrm>
          <a:off x="0" y="0"/>
          <a:ext cx="0" cy="0"/>
          <a:chOff x="0" y="0"/>
          <a:chExt cx="0" cy="0"/>
        </a:xfrm>
      </p:grpSpPr>
      <p:sp>
        <p:nvSpPr>
          <p:cNvPr id="8" name="Metin kutusu 7">
            <a:extLst>
              <a:ext uri="{FF2B5EF4-FFF2-40B4-BE49-F238E27FC236}">
                <a16:creationId xmlns:a16="http://schemas.microsoft.com/office/drawing/2014/main" id="{93AFCBD8-37F5-B53E-1811-DC279DFB9206}"/>
              </a:ext>
            </a:extLst>
          </p:cNvPr>
          <p:cNvSpPr txBox="1"/>
          <p:nvPr/>
        </p:nvSpPr>
        <p:spPr>
          <a:xfrm>
            <a:off x="596619" y="3228945"/>
            <a:ext cx="2871270" cy="400110"/>
          </a:xfrm>
          <a:prstGeom prst="rect">
            <a:avLst/>
          </a:prstGeom>
          <a:noFill/>
        </p:spPr>
        <p:txBody>
          <a:bodyPr wrap="square" rtlCol="0" anchor="ctr">
            <a:spAutoFit/>
          </a:bodyPr>
          <a:lstStyle/>
          <a:p>
            <a:pPr algn="ctr"/>
            <a:r>
              <a:rPr lang="tr-TR" sz="2000" b="1" dirty="0">
                <a:solidFill>
                  <a:schemeClr val="bg1"/>
                </a:solidFill>
              </a:rPr>
              <a:t>GÖRSEL ALANI</a:t>
            </a:r>
          </a:p>
        </p:txBody>
      </p:sp>
      <p:sp>
        <p:nvSpPr>
          <p:cNvPr id="2" name="Başlık 1">
            <a:extLst>
              <a:ext uri="{FF2B5EF4-FFF2-40B4-BE49-F238E27FC236}">
                <a16:creationId xmlns:a16="http://schemas.microsoft.com/office/drawing/2014/main" id="{B7BC758C-9ECB-9718-50E1-6206E1B65A0B}"/>
              </a:ext>
            </a:extLst>
          </p:cNvPr>
          <p:cNvSpPr txBox="1">
            <a:spLocks/>
          </p:cNvSpPr>
          <p:nvPr/>
        </p:nvSpPr>
        <p:spPr>
          <a:xfrm>
            <a:off x="838200" y="684836"/>
            <a:ext cx="10515600" cy="95222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dirty="0">
                <a:latin typeface="Times New Roman" panose="02020603050405020304" pitchFamily="18" charset="0"/>
                <a:cs typeface="Times New Roman" panose="02020603050405020304" pitchFamily="18" charset="0"/>
              </a:rPr>
              <a:t>Genel Beklentiler-1</a:t>
            </a:r>
          </a:p>
        </p:txBody>
      </p:sp>
      <p:sp>
        <p:nvSpPr>
          <p:cNvPr id="4" name="İçerik Yer Tutucusu 2">
            <a:extLst>
              <a:ext uri="{FF2B5EF4-FFF2-40B4-BE49-F238E27FC236}">
                <a16:creationId xmlns:a16="http://schemas.microsoft.com/office/drawing/2014/main" id="{1683CD37-FF51-2A38-C17E-D0C097B28FD9}"/>
              </a:ext>
            </a:extLst>
          </p:cNvPr>
          <p:cNvSpPr txBox="1">
            <a:spLocks/>
          </p:cNvSpPr>
          <p:nvPr/>
        </p:nvSpPr>
        <p:spPr>
          <a:xfrm>
            <a:off x="634960" y="1970819"/>
            <a:ext cx="11252240" cy="4109211"/>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just">
              <a:buFont typeface="Wingdings" panose="05000000000000000000" pitchFamily="2" charset="2"/>
              <a:buChar char="ü"/>
            </a:pPr>
            <a:r>
              <a:rPr lang="tr-TR" sz="2800" dirty="0">
                <a:solidFill>
                  <a:srgbClr val="FF0000"/>
                </a:solidFill>
                <a:latin typeface="Times New Roman" panose="02020603050405020304" pitchFamily="18" charset="0"/>
                <a:cs typeface="Times New Roman" panose="02020603050405020304" pitchFamily="18" charset="0"/>
              </a:rPr>
              <a:t>Kalite kültürünün kurumun geneline yayılmış olması</a:t>
            </a:r>
            <a:r>
              <a:rPr lang="tr-TR" sz="2800" dirty="0">
                <a:latin typeface="Times New Roman" panose="02020603050405020304" pitchFamily="18" charset="0"/>
                <a:cs typeface="Times New Roman" panose="02020603050405020304" pitchFamily="18" charset="0"/>
              </a:rPr>
              <a:t>.. Tek veya birkaç birimin yürüttüğü çalışmalar bunu kanıtlamaz. Bazen mükemmel olsalar bile..</a:t>
            </a:r>
          </a:p>
          <a:p>
            <a:pPr marL="457200" indent="-457200" algn="just">
              <a:buFont typeface="Wingdings" panose="05000000000000000000" pitchFamily="2" charset="2"/>
              <a:buChar char="ü"/>
            </a:pPr>
            <a:r>
              <a:rPr lang="tr-TR" sz="2800" b="1" dirty="0">
                <a:solidFill>
                  <a:srgbClr val="C00000"/>
                </a:solidFill>
                <a:latin typeface="Times New Roman" panose="02020603050405020304" pitchFamily="18" charset="0"/>
                <a:cs typeface="Times New Roman" panose="02020603050405020304" pitchFamily="18" charset="0"/>
              </a:rPr>
              <a:t>Öğrencilerin süreçlerde ve kararlarda yer alması..</a:t>
            </a:r>
          </a:p>
          <a:p>
            <a:pPr marL="457200" indent="-457200" algn="just">
              <a:buFont typeface="Wingdings" panose="05000000000000000000" pitchFamily="2" charset="2"/>
              <a:buChar char="ü"/>
            </a:pPr>
            <a:r>
              <a:rPr lang="tr-TR" sz="2800" dirty="0">
                <a:latin typeface="Times New Roman" panose="02020603050405020304" pitchFamily="18" charset="0"/>
                <a:cs typeface="Times New Roman" panose="02020603050405020304" pitchFamily="18" charset="0"/>
              </a:rPr>
              <a:t>Her mevki ve görevden çalışanların yer alması..</a:t>
            </a:r>
          </a:p>
          <a:p>
            <a:pPr marL="457200" indent="-457200" algn="just">
              <a:buFont typeface="Wingdings" panose="05000000000000000000" pitchFamily="2" charset="2"/>
              <a:buChar char="ü"/>
            </a:pPr>
            <a:r>
              <a:rPr lang="tr-TR" sz="2800" b="1" dirty="0">
                <a:solidFill>
                  <a:schemeClr val="tx1">
                    <a:lumMod val="95000"/>
                    <a:lumOff val="5000"/>
                  </a:schemeClr>
                </a:solidFill>
                <a:latin typeface="Times New Roman" panose="02020603050405020304" pitchFamily="18" charset="0"/>
                <a:cs typeface="Times New Roman" panose="02020603050405020304" pitchFamily="18" charset="0"/>
              </a:rPr>
              <a:t>Kararların kurul/komisyon gibi çoklu mekanizmalar ile alınması</a:t>
            </a:r>
            <a:r>
              <a:rPr lang="tr-TR" sz="2800" dirty="0">
                <a:latin typeface="Times New Roman" panose="02020603050405020304" pitchFamily="18" charset="0"/>
                <a:cs typeface="Times New Roman" panose="02020603050405020304" pitchFamily="18" charset="0"/>
              </a:rPr>
              <a:t>..</a:t>
            </a:r>
          </a:p>
          <a:p>
            <a:pPr marL="457200" indent="-457200" algn="just">
              <a:buFont typeface="Wingdings" panose="05000000000000000000" pitchFamily="2" charset="2"/>
              <a:buChar char="ü"/>
            </a:pPr>
            <a:r>
              <a:rPr lang="tr-TR" sz="2800" b="1" u="sng" dirty="0">
                <a:solidFill>
                  <a:srgbClr val="FF0000"/>
                </a:solidFill>
                <a:latin typeface="Times New Roman" panose="02020603050405020304" pitchFamily="18" charset="0"/>
                <a:cs typeface="Times New Roman" panose="02020603050405020304" pitchFamily="18" charset="0"/>
              </a:rPr>
              <a:t>İzleme ve iyileştirmenin sistematik olması</a:t>
            </a:r>
            <a:r>
              <a:rPr lang="tr-TR" sz="2800" dirty="0">
                <a:latin typeface="Times New Roman" panose="02020603050405020304" pitchFamily="18" charset="0"/>
                <a:cs typeface="Times New Roman" panose="02020603050405020304" pitchFamily="18" charset="0"/>
              </a:rPr>
              <a:t>.. Kesintiye uğrayan süreçler olumsuz değerlendirmelere sebebiyet veriyor.</a:t>
            </a:r>
          </a:p>
          <a:p>
            <a:pPr marL="457200" indent="-457200" algn="just">
              <a:buFont typeface="Wingdings" panose="05000000000000000000" pitchFamily="2" charset="2"/>
              <a:buChar char="ü"/>
            </a:pPr>
            <a:r>
              <a:rPr lang="tr-TR" sz="2800" dirty="0">
                <a:latin typeface="Times New Roman" panose="02020603050405020304" pitchFamily="18" charset="0"/>
                <a:cs typeface="Times New Roman" panose="02020603050405020304" pitchFamily="18" charset="0"/>
              </a:rPr>
              <a:t>Ölçme ve izleme sistematiğinin </a:t>
            </a:r>
            <a:r>
              <a:rPr lang="tr-TR" sz="2800" u="sng" dirty="0">
                <a:solidFill>
                  <a:srgbClr val="FF0000"/>
                </a:solidFill>
                <a:latin typeface="Times New Roman" panose="02020603050405020304" pitchFamily="18" charset="0"/>
                <a:cs typeface="Times New Roman" panose="02020603050405020304" pitchFamily="18" charset="0"/>
              </a:rPr>
              <a:t>çeşitli kaynaklardan </a:t>
            </a:r>
            <a:r>
              <a:rPr lang="tr-TR" sz="2800" dirty="0">
                <a:latin typeface="Times New Roman" panose="02020603050405020304" pitchFamily="18" charset="0"/>
                <a:cs typeface="Times New Roman" panose="02020603050405020304" pitchFamily="18" charset="0"/>
              </a:rPr>
              <a:t>yapılması..</a:t>
            </a:r>
          </a:p>
        </p:txBody>
      </p:sp>
    </p:spTree>
    <p:extLst>
      <p:ext uri="{BB962C8B-B14F-4D97-AF65-F5344CB8AC3E}">
        <p14:creationId xmlns:p14="http://schemas.microsoft.com/office/powerpoint/2010/main" val="3986745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D824F76-E6FB-248A-67A9-E2122FE3A87E}"/>
            </a:ext>
          </a:extLst>
        </p:cNvPr>
        <p:cNvGrpSpPr/>
        <p:nvPr/>
      </p:nvGrpSpPr>
      <p:grpSpPr>
        <a:xfrm>
          <a:off x="0" y="0"/>
          <a:ext cx="0" cy="0"/>
          <a:chOff x="0" y="0"/>
          <a:chExt cx="0" cy="0"/>
        </a:xfrm>
      </p:grpSpPr>
      <p:sp>
        <p:nvSpPr>
          <p:cNvPr id="8" name="Metin kutusu 7">
            <a:extLst>
              <a:ext uri="{FF2B5EF4-FFF2-40B4-BE49-F238E27FC236}">
                <a16:creationId xmlns:a16="http://schemas.microsoft.com/office/drawing/2014/main" id="{41AAF5CD-20F6-53D7-171C-2C73EE5C0D0D}"/>
              </a:ext>
            </a:extLst>
          </p:cNvPr>
          <p:cNvSpPr txBox="1"/>
          <p:nvPr/>
        </p:nvSpPr>
        <p:spPr>
          <a:xfrm>
            <a:off x="596619" y="3228945"/>
            <a:ext cx="2871270" cy="400110"/>
          </a:xfrm>
          <a:prstGeom prst="rect">
            <a:avLst/>
          </a:prstGeom>
          <a:noFill/>
        </p:spPr>
        <p:txBody>
          <a:bodyPr wrap="square" rtlCol="0" anchor="ctr">
            <a:spAutoFit/>
          </a:bodyPr>
          <a:lstStyle/>
          <a:p>
            <a:pPr algn="ctr"/>
            <a:r>
              <a:rPr lang="tr-TR" sz="2000" b="1" dirty="0">
                <a:solidFill>
                  <a:schemeClr val="bg1"/>
                </a:solidFill>
              </a:rPr>
              <a:t>GÖRSEL ALANI</a:t>
            </a:r>
          </a:p>
        </p:txBody>
      </p:sp>
      <p:sp>
        <p:nvSpPr>
          <p:cNvPr id="2" name="Başlık 1">
            <a:extLst>
              <a:ext uri="{FF2B5EF4-FFF2-40B4-BE49-F238E27FC236}">
                <a16:creationId xmlns:a16="http://schemas.microsoft.com/office/drawing/2014/main" id="{BE531A36-8203-7A45-59CB-4D2A89512C5F}"/>
              </a:ext>
            </a:extLst>
          </p:cNvPr>
          <p:cNvSpPr txBox="1">
            <a:spLocks/>
          </p:cNvSpPr>
          <p:nvPr/>
        </p:nvSpPr>
        <p:spPr>
          <a:xfrm>
            <a:off x="714687" y="738718"/>
            <a:ext cx="10515600" cy="559764"/>
          </a:xfrm>
          <a:prstGeom prst="rect">
            <a:avLst/>
          </a:prstGeom>
        </p:spPr>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dirty="0">
                <a:latin typeface="Times New Roman" panose="02020603050405020304" pitchFamily="18" charset="0"/>
                <a:cs typeface="Times New Roman" panose="02020603050405020304" pitchFamily="18" charset="0"/>
              </a:rPr>
              <a:t>Genel Beklentiler-2</a:t>
            </a:r>
          </a:p>
        </p:txBody>
      </p:sp>
      <p:sp>
        <p:nvSpPr>
          <p:cNvPr id="4" name="İçerik Yer Tutucusu 2">
            <a:extLst>
              <a:ext uri="{FF2B5EF4-FFF2-40B4-BE49-F238E27FC236}">
                <a16:creationId xmlns:a16="http://schemas.microsoft.com/office/drawing/2014/main" id="{5139656A-A45B-5D89-1C2A-1F83A778C096}"/>
              </a:ext>
            </a:extLst>
          </p:cNvPr>
          <p:cNvSpPr txBox="1">
            <a:spLocks/>
          </p:cNvSpPr>
          <p:nvPr/>
        </p:nvSpPr>
        <p:spPr>
          <a:xfrm>
            <a:off x="469880" y="1730189"/>
            <a:ext cx="11252240" cy="4109211"/>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just">
              <a:buFont typeface="Wingdings" panose="05000000000000000000" pitchFamily="2" charset="2"/>
              <a:buChar char="ü"/>
            </a:pPr>
            <a:r>
              <a:rPr lang="tr-TR" sz="3200" dirty="0">
                <a:latin typeface="Times New Roman" panose="02020603050405020304" pitchFamily="18" charset="0"/>
                <a:cs typeface="Times New Roman" panose="02020603050405020304" pitchFamily="18" charset="0"/>
              </a:rPr>
              <a:t>Eğitim-öğretim, araştırma-geliştirme ve toplumsal katkının entegre bir şekilde ve yüksek bir uyum içerisinde yürümesi..</a:t>
            </a:r>
          </a:p>
          <a:p>
            <a:pPr marL="457200" indent="-457200" algn="just">
              <a:buFont typeface="Wingdings" panose="05000000000000000000" pitchFamily="2" charset="2"/>
              <a:buChar char="ü"/>
            </a:pPr>
            <a:r>
              <a:rPr lang="tr-TR" sz="3200" dirty="0">
                <a:latin typeface="Times New Roman" panose="02020603050405020304" pitchFamily="18" charset="0"/>
                <a:cs typeface="Times New Roman" panose="02020603050405020304" pitchFamily="18" charset="0"/>
              </a:rPr>
              <a:t>Dokümantasyonların ve raporların net ve öz </a:t>
            </a:r>
            <a:r>
              <a:rPr lang="tr-TR" sz="3200" b="1" u="sng" dirty="0">
                <a:solidFill>
                  <a:srgbClr val="FF0000"/>
                </a:solidFill>
                <a:latin typeface="Times New Roman" panose="02020603050405020304" pitchFamily="18" charset="0"/>
                <a:cs typeface="Times New Roman" panose="02020603050405020304" pitchFamily="18" charset="0"/>
              </a:rPr>
              <a:t>kanıt niteliği </a:t>
            </a:r>
            <a:r>
              <a:rPr lang="tr-TR" sz="3200" dirty="0">
                <a:latin typeface="Times New Roman" panose="02020603050405020304" pitchFamily="18" charset="0"/>
                <a:cs typeface="Times New Roman" panose="02020603050405020304" pitchFamily="18" charset="0"/>
              </a:rPr>
              <a:t>taşıması..</a:t>
            </a:r>
          </a:p>
          <a:p>
            <a:pPr marL="457200" indent="-457200" algn="just">
              <a:buFont typeface="Wingdings" panose="05000000000000000000" pitchFamily="2" charset="2"/>
              <a:buChar char="ü"/>
            </a:pPr>
            <a:r>
              <a:rPr lang="tr-TR" sz="3200" dirty="0">
                <a:latin typeface="Times New Roman" panose="02020603050405020304" pitchFamily="18" charset="0"/>
                <a:cs typeface="Times New Roman" panose="02020603050405020304" pitchFamily="18" charset="0"/>
              </a:rPr>
              <a:t>Yüksek düzeyde şeffaflık, kamuoyu bilgilendirmesinin mevcudiyeti..</a:t>
            </a:r>
          </a:p>
          <a:p>
            <a:pPr marL="457200" indent="-457200" algn="just">
              <a:buFont typeface="Wingdings" panose="05000000000000000000" pitchFamily="2" charset="2"/>
              <a:buChar char="ü"/>
            </a:pPr>
            <a:r>
              <a:rPr lang="tr-TR" sz="3200" dirty="0">
                <a:latin typeface="Times New Roman" panose="02020603050405020304" pitchFamily="18" charset="0"/>
                <a:cs typeface="Times New Roman" panose="02020603050405020304" pitchFamily="18" charset="0"/>
              </a:rPr>
              <a:t>Raporlarda </a:t>
            </a:r>
            <a:r>
              <a:rPr lang="tr-TR" sz="3200" dirty="0">
                <a:solidFill>
                  <a:srgbClr val="FF0000"/>
                </a:solidFill>
                <a:latin typeface="Times New Roman" panose="02020603050405020304" pitchFamily="18" charset="0"/>
                <a:cs typeface="Times New Roman" panose="02020603050405020304" pitchFamily="18" charset="0"/>
              </a:rPr>
              <a:t>tutarlı ve dürüst </a:t>
            </a:r>
            <a:r>
              <a:rPr lang="tr-TR" sz="3200" dirty="0">
                <a:latin typeface="Times New Roman" panose="02020603050405020304" pitchFamily="18" charset="0"/>
                <a:cs typeface="Times New Roman" panose="02020603050405020304" pitchFamily="18" charset="0"/>
              </a:rPr>
              <a:t>olunması.. Eksikliklerin şeffaf bir şekilde açıklanması.. Hem güçlü hem zayıf yönlerin vurgulanması..</a:t>
            </a:r>
          </a:p>
          <a:p>
            <a:pPr algn="just"/>
            <a:endParaRPr lang="tr-TR" sz="3200" dirty="0">
              <a:latin typeface="Times New Roman" panose="02020603050405020304" pitchFamily="18" charset="0"/>
              <a:cs typeface="Times New Roman" panose="02020603050405020304" pitchFamily="18" charset="0"/>
            </a:endParaRPr>
          </a:p>
          <a:p>
            <a:pPr algn="just"/>
            <a:endParaRPr lang="tr-TR" sz="3200" dirty="0">
              <a:latin typeface="Times New Roman" panose="02020603050405020304" pitchFamily="18" charset="0"/>
              <a:cs typeface="Times New Roman" panose="02020603050405020304" pitchFamily="18" charset="0"/>
            </a:endParaRPr>
          </a:p>
          <a:p>
            <a:pPr algn="just"/>
            <a:endParaRPr lang="tr-TR" sz="3200" dirty="0">
              <a:latin typeface="Times New Roman" panose="02020603050405020304" pitchFamily="18" charset="0"/>
              <a:cs typeface="Times New Roman" panose="02020603050405020304" pitchFamily="18" charset="0"/>
            </a:endParaRPr>
          </a:p>
          <a:p>
            <a:pPr algn="just"/>
            <a:endParaRPr lang="tr-TR"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38406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3DB7734-4976-BE1F-B29E-B5BAE5323064}"/>
            </a:ext>
          </a:extLst>
        </p:cNvPr>
        <p:cNvGrpSpPr/>
        <p:nvPr/>
      </p:nvGrpSpPr>
      <p:grpSpPr>
        <a:xfrm>
          <a:off x="0" y="0"/>
          <a:ext cx="0" cy="0"/>
          <a:chOff x="0" y="0"/>
          <a:chExt cx="0" cy="0"/>
        </a:xfrm>
      </p:grpSpPr>
      <p:sp>
        <p:nvSpPr>
          <p:cNvPr id="3" name="Başlık 1">
            <a:extLst>
              <a:ext uri="{FF2B5EF4-FFF2-40B4-BE49-F238E27FC236}">
                <a16:creationId xmlns:a16="http://schemas.microsoft.com/office/drawing/2014/main" id="{2A9B2B83-274F-D6E5-F165-4E2668ADCA56}"/>
              </a:ext>
            </a:extLst>
          </p:cNvPr>
          <p:cNvSpPr txBox="1">
            <a:spLocks/>
          </p:cNvSpPr>
          <p:nvPr/>
        </p:nvSpPr>
        <p:spPr>
          <a:xfrm>
            <a:off x="1086382" y="716216"/>
            <a:ext cx="10515600" cy="557981"/>
          </a:xfrm>
          <a:prstGeom prst="rect">
            <a:avLst/>
          </a:prstGeom>
        </p:spPr>
        <p:txBody>
          <a:bodyPr vert="horz" lIns="91440" tIns="45720" rIns="91440" bIns="45720" rtlCol="0" anchor="b">
            <a:normAutofit fontScale="6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dirty="0">
                <a:latin typeface="Times New Roman" panose="02020603050405020304" pitchFamily="18" charset="0"/>
                <a:cs typeface="Times New Roman" panose="02020603050405020304" pitchFamily="18" charset="0"/>
              </a:rPr>
              <a:t>KAP Takvimi</a:t>
            </a:r>
          </a:p>
        </p:txBody>
      </p:sp>
      <p:pic>
        <p:nvPicPr>
          <p:cNvPr id="4" name="Resim 3">
            <a:extLst>
              <a:ext uri="{FF2B5EF4-FFF2-40B4-BE49-F238E27FC236}">
                <a16:creationId xmlns:a16="http://schemas.microsoft.com/office/drawing/2014/main" id="{791422D8-A371-6F5B-CCD8-0A6356F400FF}"/>
              </a:ext>
            </a:extLst>
          </p:cNvPr>
          <p:cNvPicPr>
            <a:picLocks noChangeAspect="1"/>
          </p:cNvPicPr>
          <p:nvPr/>
        </p:nvPicPr>
        <p:blipFill>
          <a:blip r:embed="rId3"/>
          <a:stretch>
            <a:fillRect/>
          </a:stretch>
        </p:blipFill>
        <p:spPr>
          <a:xfrm>
            <a:off x="462030" y="1366350"/>
            <a:ext cx="6453778" cy="2297545"/>
          </a:xfrm>
          <a:prstGeom prst="rect">
            <a:avLst/>
          </a:prstGeom>
        </p:spPr>
      </p:pic>
      <p:pic>
        <p:nvPicPr>
          <p:cNvPr id="5" name="Resim 4">
            <a:extLst>
              <a:ext uri="{FF2B5EF4-FFF2-40B4-BE49-F238E27FC236}">
                <a16:creationId xmlns:a16="http://schemas.microsoft.com/office/drawing/2014/main" id="{E2A7AF00-6C51-7ACC-F9ED-719B4DA3D804}"/>
              </a:ext>
            </a:extLst>
          </p:cNvPr>
          <p:cNvPicPr>
            <a:picLocks noChangeAspect="1"/>
          </p:cNvPicPr>
          <p:nvPr/>
        </p:nvPicPr>
        <p:blipFill>
          <a:blip r:embed="rId4"/>
          <a:stretch>
            <a:fillRect/>
          </a:stretch>
        </p:blipFill>
        <p:spPr>
          <a:xfrm>
            <a:off x="4696223" y="3756049"/>
            <a:ext cx="7018054" cy="2058468"/>
          </a:xfrm>
          <a:prstGeom prst="rect">
            <a:avLst/>
          </a:prstGeom>
        </p:spPr>
      </p:pic>
    </p:spTree>
    <p:extLst>
      <p:ext uri="{BB962C8B-B14F-4D97-AF65-F5344CB8AC3E}">
        <p14:creationId xmlns:p14="http://schemas.microsoft.com/office/powerpoint/2010/main" val="3217804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8214677-DA09-2F10-1F78-619705860643}"/>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640751D8-B27F-4DEA-D354-B66FFD6FBB27}"/>
              </a:ext>
            </a:extLst>
          </p:cNvPr>
          <p:cNvSpPr txBox="1">
            <a:spLocks/>
          </p:cNvSpPr>
          <p:nvPr/>
        </p:nvSpPr>
        <p:spPr>
          <a:xfrm>
            <a:off x="763679" y="930743"/>
            <a:ext cx="10515600" cy="557981"/>
          </a:xfrm>
          <a:prstGeom prst="rect">
            <a:avLst/>
          </a:prstGeom>
        </p:spPr>
        <p:txBody>
          <a:bodyPr vert="horz" lIns="91440" tIns="45720" rIns="91440" bIns="45720" rtlCol="0" anchor="b">
            <a:normAutofit fontScale="6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a:latin typeface="Times New Roman" panose="02020603050405020304" pitchFamily="18" charset="0"/>
                <a:cs typeface="Times New Roman" panose="02020603050405020304" pitchFamily="18" charset="0"/>
              </a:rPr>
              <a:t>Genel Saha Ziyareti Görüşmeleri</a:t>
            </a:r>
            <a:endParaRPr lang="tr-TR" dirty="0">
              <a:latin typeface="Times New Roman" panose="02020603050405020304" pitchFamily="18" charset="0"/>
              <a:cs typeface="Times New Roman" panose="02020603050405020304" pitchFamily="18" charset="0"/>
            </a:endParaRPr>
          </a:p>
        </p:txBody>
      </p:sp>
      <p:sp>
        <p:nvSpPr>
          <p:cNvPr id="6" name="Metin kutusu 5">
            <a:extLst>
              <a:ext uri="{FF2B5EF4-FFF2-40B4-BE49-F238E27FC236}">
                <a16:creationId xmlns:a16="http://schemas.microsoft.com/office/drawing/2014/main" id="{53E69ED7-C01B-D6DE-8297-9D4040928154}"/>
              </a:ext>
            </a:extLst>
          </p:cNvPr>
          <p:cNvSpPr txBox="1"/>
          <p:nvPr/>
        </p:nvSpPr>
        <p:spPr>
          <a:xfrm>
            <a:off x="6498779" y="2119054"/>
            <a:ext cx="5364405" cy="2554545"/>
          </a:xfrm>
          <a:prstGeom prst="rect">
            <a:avLst/>
          </a:prstGeom>
          <a:noFill/>
        </p:spPr>
        <p:txBody>
          <a:bodyPr wrap="square" rtlCol="0">
            <a:spAutoFit/>
          </a:bodyPr>
          <a:lstStyle/>
          <a:p>
            <a:pPr algn="ctr"/>
            <a:r>
              <a:rPr lang="tr-TR" sz="2000" b="1" dirty="0">
                <a:latin typeface="Times New Roman" panose="02020603050405020304" pitchFamily="18" charset="0"/>
                <a:cs typeface="Times New Roman" panose="02020603050405020304" pitchFamily="18" charset="0"/>
              </a:rPr>
              <a:t>İkinci Gün</a:t>
            </a:r>
          </a:p>
          <a:p>
            <a:pPr marL="285750" indent="-285750">
              <a:buFont typeface="Wingdings" panose="05000000000000000000" pitchFamily="2" charset="2"/>
              <a:buChar char="ü"/>
            </a:pPr>
            <a:r>
              <a:rPr lang="tr-TR" sz="2000" dirty="0">
                <a:latin typeface="Times New Roman" panose="02020603050405020304" pitchFamily="18" charset="0"/>
                <a:cs typeface="Times New Roman" panose="02020603050405020304" pitchFamily="18" charset="0"/>
              </a:rPr>
              <a:t>Enstitü, yüksekokulu, meslek yüksekokul ziyaretleri – yönetim sonrasında akademik personel</a:t>
            </a:r>
          </a:p>
          <a:p>
            <a:pPr marL="285750" indent="-285750">
              <a:buFont typeface="Wingdings" panose="05000000000000000000" pitchFamily="2" charset="2"/>
              <a:buChar char="ü"/>
            </a:pPr>
            <a:r>
              <a:rPr lang="tr-TR" sz="2000" dirty="0">
                <a:latin typeface="Times New Roman" panose="02020603050405020304" pitchFamily="18" charset="0"/>
                <a:cs typeface="Times New Roman" panose="02020603050405020304" pitchFamily="18" charset="0"/>
              </a:rPr>
              <a:t>Enstitü, yüksekokulu, meslek yüksekokul ziyaretleri- öğrenci görüşmeleri</a:t>
            </a:r>
          </a:p>
          <a:p>
            <a:pPr marL="285750" indent="-285750">
              <a:buFont typeface="Wingdings" panose="05000000000000000000" pitchFamily="2" charset="2"/>
              <a:buChar char="ü"/>
            </a:pPr>
            <a:r>
              <a:rPr lang="tr-TR" sz="2000" dirty="0">
                <a:latin typeface="Times New Roman" panose="02020603050405020304" pitchFamily="18" charset="0"/>
                <a:cs typeface="Times New Roman" panose="02020603050405020304" pitchFamily="18" charset="0"/>
              </a:rPr>
              <a:t>İdari birimlere ziyaret- yöneticiler ve personel</a:t>
            </a:r>
          </a:p>
          <a:p>
            <a:pPr marL="285750" indent="-285750">
              <a:buFont typeface="Wingdings" panose="05000000000000000000" pitchFamily="2" charset="2"/>
              <a:buChar char="ü"/>
            </a:pPr>
            <a:r>
              <a:rPr lang="tr-TR" sz="2000" dirty="0">
                <a:latin typeface="Times New Roman" panose="02020603050405020304" pitchFamily="18" charset="0"/>
                <a:cs typeface="Times New Roman" panose="02020603050405020304" pitchFamily="18" charset="0"/>
              </a:rPr>
              <a:t>Araştırma birimlerine/merkezlerine ziyaret</a:t>
            </a:r>
          </a:p>
        </p:txBody>
      </p:sp>
      <p:sp>
        <p:nvSpPr>
          <p:cNvPr id="7" name="Metin kutusu 6">
            <a:extLst>
              <a:ext uri="{FF2B5EF4-FFF2-40B4-BE49-F238E27FC236}">
                <a16:creationId xmlns:a16="http://schemas.microsoft.com/office/drawing/2014/main" id="{14C13B13-F109-57F4-FAC3-F9C959467806}"/>
              </a:ext>
            </a:extLst>
          </p:cNvPr>
          <p:cNvSpPr txBox="1"/>
          <p:nvPr/>
        </p:nvSpPr>
        <p:spPr>
          <a:xfrm>
            <a:off x="916079" y="2127521"/>
            <a:ext cx="5364405" cy="2862322"/>
          </a:xfrm>
          <a:prstGeom prst="rect">
            <a:avLst/>
          </a:prstGeom>
          <a:noFill/>
        </p:spPr>
        <p:txBody>
          <a:bodyPr wrap="square" rtlCol="0">
            <a:spAutoFit/>
          </a:bodyPr>
          <a:lstStyle/>
          <a:p>
            <a:pPr algn="ctr"/>
            <a:r>
              <a:rPr lang="tr-TR" sz="2000" b="1" dirty="0">
                <a:latin typeface="Times New Roman" panose="02020603050405020304" pitchFamily="18" charset="0"/>
                <a:cs typeface="Times New Roman" panose="02020603050405020304" pitchFamily="18" charset="0"/>
              </a:rPr>
              <a:t>Birinci Gün</a:t>
            </a:r>
          </a:p>
          <a:p>
            <a:pPr marL="571500" indent="-571500">
              <a:buFont typeface="Wingdings" panose="05000000000000000000" pitchFamily="2" charset="2"/>
              <a:buChar char="ü"/>
            </a:pPr>
            <a:r>
              <a:rPr lang="tr-TR" sz="2000" dirty="0">
                <a:latin typeface="Times New Roman" panose="02020603050405020304" pitchFamily="18" charset="0"/>
                <a:cs typeface="Times New Roman" panose="02020603050405020304" pitchFamily="18" charset="0"/>
              </a:rPr>
              <a:t>Rektör ile görüşme</a:t>
            </a:r>
          </a:p>
          <a:p>
            <a:pPr marL="571500" indent="-571500">
              <a:buFont typeface="Wingdings" panose="05000000000000000000" pitchFamily="2" charset="2"/>
              <a:buChar char="ü"/>
            </a:pPr>
            <a:r>
              <a:rPr lang="tr-TR" sz="2000" dirty="0">
                <a:latin typeface="Times New Roman" panose="02020603050405020304" pitchFamily="18" charset="0"/>
                <a:cs typeface="Times New Roman" panose="02020603050405020304" pitchFamily="18" charset="0"/>
              </a:rPr>
              <a:t>Kalite komisyonun sunumu ve soru cevaplar</a:t>
            </a:r>
          </a:p>
          <a:p>
            <a:pPr marL="571500" indent="-571500">
              <a:buFont typeface="Wingdings" panose="05000000000000000000" pitchFamily="2" charset="2"/>
              <a:buChar char="ü"/>
            </a:pPr>
            <a:r>
              <a:rPr lang="tr-TR" sz="2000" dirty="0">
                <a:latin typeface="Times New Roman" panose="02020603050405020304" pitchFamily="18" charset="0"/>
                <a:cs typeface="Times New Roman" panose="02020603050405020304" pitchFamily="18" charset="0"/>
              </a:rPr>
              <a:t>Senato ve Yönetim Kurulu üyeleri ile görüşme</a:t>
            </a:r>
          </a:p>
          <a:p>
            <a:pPr marL="571500" indent="-571500">
              <a:buFont typeface="Wingdings" panose="05000000000000000000" pitchFamily="2" charset="2"/>
              <a:buChar char="ü"/>
            </a:pPr>
            <a:r>
              <a:rPr lang="tr-TR" sz="2000" dirty="0">
                <a:latin typeface="Times New Roman" panose="02020603050405020304" pitchFamily="18" charset="0"/>
                <a:cs typeface="Times New Roman" panose="02020603050405020304" pitchFamily="18" charset="0"/>
              </a:rPr>
              <a:t>Fakülte ziyaretleri -dekanlar ve sonrasında öğretim elemanları</a:t>
            </a:r>
          </a:p>
          <a:p>
            <a:pPr marL="571500" indent="-571500">
              <a:buFont typeface="Wingdings" panose="05000000000000000000" pitchFamily="2" charset="2"/>
              <a:buChar char="ü"/>
            </a:pPr>
            <a:r>
              <a:rPr lang="tr-TR" sz="2000" dirty="0">
                <a:latin typeface="Times New Roman" panose="02020603050405020304" pitchFamily="18" charset="0"/>
                <a:cs typeface="Times New Roman" panose="02020603050405020304" pitchFamily="18" charset="0"/>
              </a:rPr>
              <a:t>Fakülte ziyaretleri – öğrenciler ile görüşme</a:t>
            </a:r>
          </a:p>
          <a:p>
            <a:pPr marL="571500" indent="-571500">
              <a:buFont typeface="Wingdings" panose="05000000000000000000" pitchFamily="2" charset="2"/>
              <a:buChar char="ü"/>
            </a:pPr>
            <a:r>
              <a:rPr lang="tr-TR" sz="2000" dirty="0">
                <a:latin typeface="Times New Roman" panose="02020603050405020304" pitchFamily="18" charset="0"/>
                <a:cs typeface="Times New Roman" panose="02020603050405020304" pitchFamily="18" charset="0"/>
              </a:rPr>
              <a:t>Dış paydaşlar ile görüşme </a:t>
            </a:r>
          </a:p>
        </p:txBody>
      </p:sp>
    </p:spTree>
    <p:extLst>
      <p:ext uri="{BB962C8B-B14F-4D97-AF65-F5344CB8AC3E}">
        <p14:creationId xmlns:p14="http://schemas.microsoft.com/office/powerpoint/2010/main" val="28288170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FA4BB96-6D64-7287-ACF5-143D002ABD5B}"/>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3044B0D9-5D23-0922-A768-98663A04319E}"/>
              </a:ext>
            </a:extLst>
          </p:cNvPr>
          <p:cNvSpPr txBox="1">
            <a:spLocks/>
          </p:cNvSpPr>
          <p:nvPr/>
        </p:nvSpPr>
        <p:spPr>
          <a:xfrm>
            <a:off x="763679" y="930743"/>
            <a:ext cx="10515600" cy="557981"/>
          </a:xfrm>
          <a:prstGeom prst="rect">
            <a:avLst/>
          </a:prstGeom>
        </p:spPr>
        <p:txBody>
          <a:bodyPr vert="horz" lIns="91440" tIns="45720" rIns="91440" bIns="45720" rtlCol="0" anchor="b">
            <a:normAutofit fontScale="6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a:latin typeface="Times New Roman" panose="02020603050405020304" pitchFamily="18" charset="0"/>
                <a:cs typeface="Times New Roman" panose="02020603050405020304" pitchFamily="18" charset="0"/>
              </a:rPr>
              <a:t>Genel Saha Ziyareti Görüşmeleri</a:t>
            </a:r>
            <a:endParaRPr lang="tr-TR" dirty="0">
              <a:latin typeface="Times New Roman" panose="02020603050405020304" pitchFamily="18" charset="0"/>
              <a:cs typeface="Times New Roman" panose="02020603050405020304" pitchFamily="18" charset="0"/>
            </a:endParaRPr>
          </a:p>
        </p:txBody>
      </p:sp>
      <p:sp>
        <p:nvSpPr>
          <p:cNvPr id="3" name="Metin kutusu 2">
            <a:extLst>
              <a:ext uri="{FF2B5EF4-FFF2-40B4-BE49-F238E27FC236}">
                <a16:creationId xmlns:a16="http://schemas.microsoft.com/office/drawing/2014/main" id="{2982810E-25E4-836A-94A1-881B06D02D5F}"/>
              </a:ext>
            </a:extLst>
          </p:cNvPr>
          <p:cNvSpPr txBox="1"/>
          <p:nvPr/>
        </p:nvSpPr>
        <p:spPr>
          <a:xfrm>
            <a:off x="1512761" y="2240128"/>
            <a:ext cx="9017436" cy="2377743"/>
          </a:xfrm>
          <a:prstGeom prst="rect">
            <a:avLst/>
          </a:prstGeom>
          <a:noFill/>
        </p:spPr>
        <p:txBody>
          <a:bodyPr wrap="square" rtlCol="0">
            <a:spAutoFit/>
          </a:bodyPr>
          <a:lstStyle/>
          <a:p>
            <a:pPr algn="ctr"/>
            <a:r>
              <a:rPr lang="tr-TR" sz="2400" b="1" dirty="0">
                <a:latin typeface="Times New Roman" panose="02020603050405020304" pitchFamily="18" charset="0"/>
                <a:cs typeface="Times New Roman" panose="02020603050405020304" pitchFamily="18" charset="0"/>
              </a:rPr>
              <a:t>Üçüncü Gün</a:t>
            </a:r>
          </a:p>
          <a:p>
            <a:pPr marL="285750" indent="-285750">
              <a:buFont typeface="Wingdings" panose="05000000000000000000" pitchFamily="2" charset="2"/>
              <a:buChar char="ü"/>
            </a:pPr>
            <a:r>
              <a:rPr lang="tr-TR" sz="2400" dirty="0">
                <a:latin typeface="Times New Roman" panose="02020603050405020304" pitchFamily="18" charset="0"/>
                <a:cs typeface="Times New Roman" panose="02020603050405020304" pitchFamily="18" charset="0"/>
              </a:rPr>
              <a:t>Rektör ile görüşme</a:t>
            </a:r>
          </a:p>
          <a:p>
            <a:pPr marL="285750" indent="-285750">
              <a:buFont typeface="Wingdings" panose="05000000000000000000" pitchFamily="2" charset="2"/>
              <a:buChar char="ü"/>
            </a:pPr>
            <a:r>
              <a:rPr lang="tr-TR" sz="2400" dirty="0">
                <a:latin typeface="Times New Roman" panose="02020603050405020304" pitchFamily="18" charset="0"/>
                <a:cs typeface="Times New Roman" panose="02020603050405020304" pitchFamily="18" charset="0"/>
              </a:rPr>
              <a:t>Rektör, dekanlar, müdürler, kalite komisyonu ve diğer yöneticiler ile «çıkış görüşmesi»-- Sözlü bildirim</a:t>
            </a:r>
          </a:p>
          <a:p>
            <a:pPr marL="285750" indent="-285750">
              <a:buFont typeface="Wingdings" panose="05000000000000000000" pitchFamily="2" charset="2"/>
              <a:buChar char="ü"/>
            </a:pPr>
            <a:r>
              <a:rPr lang="tr-TR" sz="2400" dirty="0">
                <a:latin typeface="Times New Roman" panose="02020603050405020304" pitchFamily="18" charset="0"/>
                <a:cs typeface="Times New Roman" panose="02020603050405020304" pitchFamily="18" charset="0"/>
              </a:rPr>
              <a:t>İzleme takımının kurumdan ayrılması</a:t>
            </a:r>
          </a:p>
          <a:p>
            <a:pPr marL="285750" indent="-285750">
              <a:buFont typeface="Wingdings" panose="05000000000000000000" pitchFamily="2" charset="2"/>
              <a:buChar char="ü"/>
            </a:pPr>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76347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36C8B1E-EB21-AFA3-093B-6E634B0E2D88}"/>
            </a:ext>
          </a:extLst>
        </p:cNvPr>
        <p:cNvGrpSpPr/>
        <p:nvPr/>
      </p:nvGrpSpPr>
      <p:grpSpPr>
        <a:xfrm>
          <a:off x="0" y="0"/>
          <a:ext cx="0" cy="0"/>
          <a:chOff x="0" y="0"/>
          <a:chExt cx="0" cy="0"/>
        </a:xfrm>
      </p:grpSpPr>
      <p:sp>
        <p:nvSpPr>
          <p:cNvPr id="4" name="Başlık 1">
            <a:extLst>
              <a:ext uri="{FF2B5EF4-FFF2-40B4-BE49-F238E27FC236}">
                <a16:creationId xmlns:a16="http://schemas.microsoft.com/office/drawing/2014/main" id="{B299393D-AAF3-CA7E-3196-866A516D89F5}"/>
              </a:ext>
            </a:extLst>
          </p:cNvPr>
          <p:cNvSpPr txBox="1">
            <a:spLocks/>
          </p:cNvSpPr>
          <p:nvPr/>
        </p:nvSpPr>
        <p:spPr>
          <a:xfrm>
            <a:off x="1047995" y="722216"/>
            <a:ext cx="10515600" cy="719137"/>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b="1">
                <a:latin typeface="Times New Roman" panose="02020603050405020304" pitchFamily="18" charset="0"/>
                <a:cs typeface="Times New Roman" panose="02020603050405020304" pitchFamily="18" charset="0"/>
              </a:rPr>
              <a:t>KAP Puanlandırma</a:t>
            </a:r>
            <a:endParaRPr lang="tr-TR" b="1" dirty="0">
              <a:latin typeface="Times New Roman" panose="02020603050405020304" pitchFamily="18" charset="0"/>
              <a:cs typeface="Times New Roman" panose="02020603050405020304" pitchFamily="18" charset="0"/>
            </a:endParaRPr>
          </a:p>
        </p:txBody>
      </p:sp>
      <p:pic>
        <p:nvPicPr>
          <p:cNvPr id="5" name="Resim 4">
            <a:extLst>
              <a:ext uri="{FF2B5EF4-FFF2-40B4-BE49-F238E27FC236}">
                <a16:creationId xmlns:a16="http://schemas.microsoft.com/office/drawing/2014/main" id="{4D03F9B8-4435-ED21-E0F2-601FE51EA5BF}"/>
              </a:ext>
            </a:extLst>
          </p:cNvPr>
          <p:cNvPicPr>
            <a:picLocks noChangeAspect="1"/>
          </p:cNvPicPr>
          <p:nvPr/>
        </p:nvPicPr>
        <p:blipFill>
          <a:blip r:embed="rId3"/>
          <a:stretch>
            <a:fillRect/>
          </a:stretch>
        </p:blipFill>
        <p:spPr>
          <a:xfrm>
            <a:off x="159096" y="1656867"/>
            <a:ext cx="5919805" cy="4100467"/>
          </a:xfrm>
          <a:prstGeom prst="rect">
            <a:avLst/>
          </a:prstGeom>
        </p:spPr>
      </p:pic>
      <p:pic>
        <p:nvPicPr>
          <p:cNvPr id="6" name="Resim 5">
            <a:extLst>
              <a:ext uri="{FF2B5EF4-FFF2-40B4-BE49-F238E27FC236}">
                <a16:creationId xmlns:a16="http://schemas.microsoft.com/office/drawing/2014/main" id="{18499D70-496F-AFB8-DCC2-9229B3150B5D}"/>
              </a:ext>
            </a:extLst>
          </p:cNvPr>
          <p:cNvPicPr>
            <a:picLocks noChangeAspect="1"/>
          </p:cNvPicPr>
          <p:nvPr/>
        </p:nvPicPr>
        <p:blipFill>
          <a:blip r:embed="rId4"/>
          <a:stretch>
            <a:fillRect/>
          </a:stretch>
        </p:blipFill>
        <p:spPr>
          <a:xfrm>
            <a:off x="6113100" y="2093392"/>
            <a:ext cx="5977300" cy="2385475"/>
          </a:xfrm>
          <a:prstGeom prst="rect">
            <a:avLst/>
          </a:prstGeom>
        </p:spPr>
      </p:pic>
    </p:spTree>
    <p:extLst>
      <p:ext uri="{BB962C8B-B14F-4D97-AF65-F5344CB8AC3E}">
        <p14:creationId xmlns:p14="http://schemas.microsoft.com/office/powerpoint/2010/main" val="7248315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8DB6F52-6AFD-FA4B-BA44-56DA24030A9F}"/>
            </a:ext>
          </a:extLst>
        </p:cNvPr>
        <p:cNvGrpSpPr/>
        <p:nvPr/>
      </p:nvGrpSpPr>
      <p:grpSpPr>
        <a:xfrm>
          <a:off x="0" y="0"/>
          <a:ext cx="0" cy="0"/>
          <a:chOff x="0" y="0"/>
          <a:chExt cx="0" cy="0"/>
        </a:xfrm>
      </p:grpSpPr>
      <p:sp>
        <p:nvSpPr>
          <p:cNvPr id="4" name="Başlık 1">
            <a:extLst>
              <a:ext uri="{FF2B5EF4-FFF2-40B4-BE49-F238E27FC236}">
                <a16:creationId xmlns:a16="http://schemas.microsoft.com/office/drawing/2014/main" id="{4F65FCAA-03E7-F770-CFA6-4BFF62D29614}"/>
              </a:ext>
            </a:extLst>
          </p:cNvPr>
          <p:cNvSpPr txBox="1">
            <a:spLocks/>
          </p:cNvSpPr>
          <p:nvPr/>
        </p:nvSpPr>
        <p:spPr>
          <a:xfrm>
            <a:off x="734729" y="747616"/>
            <a:ext cx="10515600" cy="719137"/>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b="1">
                <a:latin typeface="Times New Roman" panose="02020603050405020304" pitchFamily="18" charset="0"/>
                <a:cs typeface="Times New Roman" panose="02020603050405020304" pitchFamily="18" charset="0"/>
              </a:rPr>
              <a:t>KAP Puanlandırma</a:t>
            </a:r>
            <a:endParaRPr lang="tr-TR" b="1" dirty="0">
              <a:latin typeface="Times New Roman" panose="02020603050405020304" pitchFamily="18" charset="0"/>
              <a:cs typeface="Times New Roman" panose="02020603050405020304" pitchFamily="18" charset="0"/>
            </a:endParaRPr>
          </a:p>
        </p:txBody>
      </p:sp>
      <p:sp>
        <p:nvSpPr>
          <p:cNvPr id="2" name="İçerik Yer Tutucusu 2">
            <a:extLst>
              <a:ext uri="{FF2B5EF4-FFF2-40B4-BE49-F238E27FC236}">
                <a16:creationId xmlns:a16="http://schemas.microsoft.com/office/drawing/2014/main" id="{F91AC702-E8EB-B042-F349-4353366AD41E}"/>
              </a:ext>
            </a:extLst>
          </p:cNvPr>
          <p:cNvSpPr txBox="1">
            <a:spLocks/>
          </p:cNvSpPr>
          <p:nvPr/>
        </p:nvSpPr>
        <p:spPr>
          <a:xfrm>
            <a:off x="540488" y="1984926"/>
            <a:ext cx="11111023" cy="354381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buFont typeface="Wingdings" panose="05000000000000000000" pitchFamily="2" charset="2"/>
              <a:buChar char="Ø"/>
            </a:pPr>
            <a:r>
              <a:rPr lang="tr-TR" dirty="0">
                <a:latin typeface="Times New Roman" panose="02020603050405020304" pitchFamily="18" charset="0"/>
                <a:cs typeface="Times New Roman" panose="02020603050405020304" pitchFamily="18" charset="0"/>
              </a:rPr>
              <a:t>650 ve üzeri tam akreditasyon</a:t>
            </a:r>
          </a:p>
          <a:p>
            <a:pPr marL="342900" indent="-342900">
              <a:buFont typeface="Wingdings" panose="05000000000000000000" pitchFamily="2" charset="2"/>
              <a:buChar char="Ø"/>
            </a:pPr>
            <a:r>
              <a:rPr lang="tr-TR" dirty="0">
                <a:latin typeface="Times New Roman" panose="02020603050405020304" pitchFamily="18" charset="0"/>
                <a:cs typeface="Times New Roman" panose="02020603050405020304" pitchFamily="18" charset="0"/>
              </a:rPr>
              <a:t>500-649 puan arası koşullu akreditasyon</a:t>
            </a:r>
          </a:p>
          <a:p>
            <a:pPr marL="342900" indent="-342900">
              <a:buFont typeface="Wingdings" panose="05000000000000000000" pitchFamily="2" charset="2"/>
              <a:buChar char="Ø"/>
            </a:pPr>
            <a:r>
              <a:rPr lang="tr-TR" dirty="0">
                <a:latin typeface="Times New Roman" panose="02020603050405020304" pitchFamily="18" charset="0"/>
                <a:cs typeface="Times New Roman" panose="02020603050405020304" pitchFamily="18" charset="0"/>
              </a:rPr>
              <a:t>500 puan altı durumunda akreditasyon reddi kararı</a:t>
            </a:r>
          </a:p>
          <a:p>
            <a:pPr algn="l"/>
            <a:endParaRPr lang="tr-TR" dirty="0">
              <a:latin typeface="Times New Roman" panose="02020603050405020304" pitchFamily="18" charset="0"/>
              <a:cs typeface="Times New Roman" panose="02020603050405020304" pitchFamily="18" charset="0"/>
            </a:endParaRPr>
          </a:p>
          <a:p>
            <a:pPr algn="just"/>
            <a:r>
              <a:rPr lang="tr-TR" i="1" u="sng" dirty="0">
                <a:solidFill>
                  <a:srgbClr val="FF0000"/>
                </a:solidFill>
                <a:latin typeface="Times New Roman" panose="02020603050405020304" pitchFamily="18" charset="0"/>
                <a:cs typeface="Times New Roman" panose="02020603050405020304" pitchFamily="18" charset="0"/>
              </a:rPr>
              <a:t>Öğretim başlığında en az 280 puana sahip olmayan kurumlar 650 puan ve üzerinde olsa dahi tam akreditasyon alamazlar ve bu kurumlara (KAP kapsamına ilk defa alınan) koşullu akreditasyon verilir.</a:t>
            </a:r>
          </a:p>
        </p:txBody>
      </p:sp>
    </p:spTree>
    <p:extLst>
      <p:ext uri="{BB962C8B-B14F-4D97-AF65-F5344CB8AC3E}">
        <p14:creationId xmlns:p14="http://schemas.microsoft.com/office/powerpoint/2010/main" val="20474606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5680A1F-C629-27BC-094F-599988A45046}"/>
            </a:ext>
          </a:extLst>
        </p:cNvPr>
        <p:cNvGrpSpPr/>
        <p:nvPr/>
      </p:nvGrpSpPr>
      <p:grpSpPr>
        <a:xfrm>
          <a:off x="0" y="0"/>
          <a:ext cx="0" cy="0"/>
          <a:chOff x="0" y="0"/>
          <a:chExt cx="0" cy="0"/>
        </a:xfrm>
      </p:grpSpPr>
      <p:sp>
        <p:nvSpPr>
          <p:cNvPr id="5" name="Metin kutusu 4">
            <a:extLst>
              <a:ext uri="{FF2B5EF4-FFF2-40B4-BE49-F238E27FC236}">
                <a16:creationId xmlns:a16="http://schemas.microsoft.com/office/drawing/2014/main" id="{4C865FD8-02F2-9CF8-1243-345F197DD258}"/>
              </a:ext>
            </a:extLst>
          </p:cNvPr>
          <p:cNvSpPr txBox="1"/>
          <p:nvPr/>
        </p:nvSpPr>
        <p:spPr>
          <a:xfrm>
            <a:off x="1400026" y="3075057"/>
            <a:ext cx="9659669" cy="707886"/>
          </a:xfrm>
          <a:prstGeom prst="rect">
            <a:avLst/>
          </a:prstGeom>
          <a:noFill/>
        </p:spPr>
        <p:txBody>
          <a:bodyPr wrap="square" rtlCol="0">
            <a:spAutoFit/>
          </a:bodyPr>
          <a:lstStyle/>
          <a:p>
            <a:pPr algn="ctr"/>
            <a:r>
              <a:rPr lang="tr-TR" sz="4000" b="1" dirty="0">
                <a:solidFill>
                  <a:srgbClr val="192E5A"/>
                </a:solidFill>
              </a:rPr>
              <a:t>Tarsus Üniversitesi Kalite Güvencesi Sistemi</a:t>
            </a:r>
          </a:p>
        </p:txBody>
      </p:sp>
    </p:spTree>
    <p:extLst>
      <p:ext uri="{BB962C8B-B14F-4D97-AF65-F5344CB8AC3E}">
        <p14:creationId xmlns:p14="http://schemas.microsoft.com/office/powerpoint/2010/main" val="20958212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8505703-CF88-A6C9-2530-1720481BC960}"/>
            </a:ext>
          </a:extLst>
        </p:cNvPr>
        <p:cNvGrpSpPr/>
        <p:nvPr/>
      </p:nvGrpSpPr>
      <p:grpSpPr>
        <a:xfrm>
          <a:off x="0" y="0"/>
          <a:ext cx="0" cy="0"/>
          <a:chOff x="0" y="0"/>
          <a:chExt cx="0" cy="0"/>
        </a:xfrm>
      </p:grpSpPr>
      <p:sp>
        <p:nvSpPr>
          <p:cNvPr id="4" name="Metin kutusu 3">
            <a:extLst>
              <a:ext uri="{FF2B5EF4-FFF2-40B4-BE49-F238E27FC236}">
                <a16:creationId xmlns:a16="http://schemas.microsoft.com/office/drawing/2014/main" id="{07742E42-37F2-957D-BF2E-AE87D24E69F0}"/>
              </a:ext>
            </a:extLst>
          </p:cNvPr>
          <p:cNvSpPr txBox="1"/>
          <p:nvPr/>
        </p:nvSpPr>
        <p:spPr>
          <a:xfrm>
            <a:off x="1462805" y="306440"/>
            <a:ext cx="9054123" cy="1200329"/>
          </a:xfrm>
          <a:prstGeom prst="rect">
            <a:avLst/>
          </a:prstGeom>
          <a:noFill/>
        </p:spPr>
        <p:txBody>
          <a:bodyPr wrap="square" rtlCol="0">
            <a:spAutoFit/>
          </a:bodyPr>
          <a:lstStyle/>
          <a:p>
            <a:pPr algn="ctr"/>
            <a:r>
              <a:rPr lang="tr-TR" sz="2400" b="1" dirty="0">
                <a:solidFill>
                  <a:srgbClr val="192E5A"/>
                </a:solidFill>
              </a:rPr>
              <a:t>Tarsus Üniversitesi </a:t>
            </a:r>
          </a:p>
          <a:p>
            <a:pPr algn="ctr"/>
            <a:r>
              <a:rPr lang="tr-TR" sz="2400" b="1" dirty="0">
                <a:solidFill>
                  <a:srgbClr val="192E5A"/>
                </a:solidFill>
              </a:rPr>
              <a:t>Kalite Güvence Sistemi (KGS) </a:t>
            </a:r>
            <a:br>
              <a:rPr lang="tr-TR" sz="2400" b="1" dirty="0">
                <a:solidFill>
                  <a:srgbClr val="192E5A"/>
                </a:solidFill>
              </a:rPr>
            </a:br>
            <a:r>
              <a:rPr lang="tr-TR" sz="2400" b="1" dirty="0">
                <a:solidFill>
                  <a:srgbClr val="192E5A"/>
                </a:solidFill>
              </a:rPr>
              <a:t>Tarihsel Gelişimi </a:t>
            </a:r>
          </a:p>
        </p:txBody>
      </p:sp>
      <p:grpSp>
        <p:nvGrpSpPr>
          <p:cNvPr id="6" name="Grup 5">
            <a:extLst>
              <a:ext uri="{FF2B5EF4-FFF2-40B4-BE49-F238E27FC236}">
                <a16:creationId xmlns:a16="http://schemas.microsoft.com/office/drawing/2014/main" id="{7D13B73B-06B1-B21D-5A13-E7D36CE4C0EB}"/>
              </a:ext>
            </a:extLst>
          </p:cNvPr>
          <p:cNvGrpSpPr/>
          <p:nvPr/>
        </p:nvGrpSpPr>
        <p:grpSpPr>
          <a:xfrm>
            <a:off x="497313" y="1842579"/>
            <a:ext cx="11349337" cy="3865291"/>
            <a:chOff x="497313" y="1842579"/>
            <a:chExt cx="11349337" cy="3865291"/>
          </a:xfrm>
        </p:grpSpPr>
        <p:grpSp>
          <p:nvGrpSpPr>
            <p:cNvPr id="2" name="Grup 1">
              <a:extLst>
                <a:ext uri="{FF2B5EF4-FFF2-40B4-BE49-F238E27FC236}">
                  <a16:creationId xmlns:a16="http://schemas.microsoft.com/office/drawing/2014/main" id="{508C729F-CFE7-6704-692B-8E760CF430CE}"/>
                </a:ext>
              </a:extLst>
            </p:cNvPr>
            <p:cNvGrpSpPr/>
            <p:nvPr/>
          </p:nvGrpSpPr>
          <p:grpSpPr>
            <a:xfrm>
              <a:off x="497313" y="1842579"/>
              <a:ext cx="11349337" cy="3865291"/>
              <a:chOff x="937414" y="2047422"/>
              <a:chExt cx="11180441" cy="3591548"/>
            </a:xfrm>
          </p:grpSpPr>
          <p:grpSp>
            <p:nvGrpSpPr>
              <p:cNvPr id="3" name="Grup 2">
                <a:extLst>
                  <a:ext uri="{FF2B5EF4-FFF2-40B4-BE49-F238E27FC236}">
                    <a16:creationId xmlns:a16="http://schemas.microsoft.com/office/drawing/2014/main" id="{4254E088-AF03-679A-D396-07B96A54DFF3}"/>
                  </a:ext>
                </a:extLst>
              </p:cNvPr>
              <p:cNvGrpSpPr/>
              <p:nvPr/>
            </p:nvGrpSpPr>
            <p:grpSpPr>
              <a:xfrm>
                <a:off x="937414" y="2047422"/>
                <a:ext cx="11004212" cy="3591548"/>
                <a:chOff x="1050151" y="2036353"/>
                <a:chExt cx="11004212" cy="3591548"/>
              </a:xfrm>
            </p:grpSpPr>
            <p:grpSp>
              <p:nvGrpSpPr>
                <p:cNvPr id="8" name="Grup 7">
                  <a:extLst>
                    <a:ext uri="{FF2B5EF4-FFF2-40B4-BE49-F238E27FC236}">
                      <a16:creationId xmlns:a16="http://schemas.microsoft.com/office/drawing/2014/main" id="{C08AB112-F119-7AFF-9E25-A5EC8EBD9318}"/>
                    </a:ext>
                  </a:extLst>
                </p:cNvPr>
                <p:cNvGrpSpPr/>
                <p:nvPr/>
              </p:nvGrpSpPr>
              <p:grpSpPr>
                <a:xfrm>
                  <a:off x="1050151" y="2036353"/>
                  <a:ext cx="11004212" cy="3591548"/>
                  <a:chOff x="1388248" y="2027720"/>
                  <a:chExt cx="11004212" cy="3591548"/>
                </a:xfrm>
              </p:grpSpPr>
              <p:grpSp>
                <p:nvGrpSpPr>
                  <p:cNvPr id="10" name="Grup 9">
                    <a:extLst>
                      <a:ext uri="{FF2B5EF4-FFF2-40B4-BE49-F238E27FC236}">
                        <a16:creationId xmlns:a16="http://schemas.microsoft.com/office/drawing/2014/main" id="{CC669D8D-E204-054E-9643-900C5FBDF1C0}"/>
                      </a:ext>
                    </a:extLst>
                  </p:cNvPr>
                  <p:cNvGrpSpPr/>
                  <p:nvPr/>
                </p:nvGrpSpPr>
                <p:grpSpPr>
                  <a:xfrm>
                    <a:off x="1388248" y="2027720"/>
                    <a:ext cx="11004212" cy="3591548"/>
                    <a:chOff x="1388248" y="2043088"/>
                    <a:chExt cx="11004212" cy="3591548"/>
                  </a:xfrm>
                </p:grpSpPr>
                <p:grpSp>
                  <p:nvGrpSpPr>
                    <p:cNvPr id="13" name="Grup 12">
                      <a:extLst>
                        <a:ext uri="{FF2B5EF4-FFF2-40B4-BE49-F238E27FC236}">
                          <a16:creationId xmlns:a16="http://schemas.microsoft.com/office/drawing/2014/main" id="{9F8D62EB-2B08-A133-76A4-E039A148C882}"/>
                        </a:ext>
                      </a:extLst>
                    </p:cNvPr>
                    <p:cNvGrpSpPr/>
                    <p:nvPr/>
                  </p:nvGrpSpPr>
                  <p:grpSpPr>
                    <a:xfrm>
                      <a:off x="1388248" y="2043088"/>
                      <a:ext cx="11004212" cy="3591548"/>
                      <a:chOff x="1390809" y="1889407"/>
                      <a:chExt cx="11046228" cy="3591548"/>
                    </a:xfrm>
                  </p:grpSpPr>
                  <p:sp>
                    <p:nvSpPr>
                      <p:cNvPr id="15" name="Metin kutusu 14">
                        <a:extLst>
                          <a:ext uri="{FF2B5EF4-FFF2-40B4-BE49-F238E27FC236}">
                            <a16:creationId xmlns:a16="http://schemas.microsoft.com/office/drawing/2014/main" id="{9F3170D6-9813-F96A-9EA7-2D8FEBFF5F8A}"/>
                          </a:ext>
                        </a:extLst>
                      </p:cNvPr>
                      <p:cNvSpPr txBox="1"/>
                      <p:nvPr/>
                    </p:nvSpPr>
                    <p:spPr>
                      <a:xfrm>
                        <a:off x="1984967" y="5019290"/>
                        <a:ext cx="1499760" cy="461665"/>
                      </a:xfrm>
                      <a:prstGeom prst="rect">
                        <a:avLst/>
                      </a:prstGeom>
                      <a:noFill/>
                    </p:spPr>
                    <p:txBody>
                      <a:bodyPr wrap="square" rtlCol="0">
                        <a:spAutoFit/>
                      </a:bodyPr>
                      <a:lstStyle/>
                      <a:p>
                        <a:pPr algn="ctr"/>
                        <a:r>
                          <a:rPr lang="tr-TR" sz="1200" dirty="0">
                            <a:latin typeface="Times New Roman" panose="02020603050405020304" pitchFamily="18" charset="0"/>
                            <a:cs typeface="Times New Roman" panose="02020603050405020304" pitchFamily="18" charset="0"/>
                          </a:rPr>
                          <a:t>Kalite Yönetimi Karar Ağacı</a:t>
                        </a:r>
                      </a:p>
                    </p:txBody>
                  </p:sp>
                  <p:grpSp>
                    <p:nvGrpSpPr>
                      <p:cNvPr id="16" name="Grup 15">
                        <a:extLst>
                          <a:ext uri="{FF2B5EF4-FFF2-40B4-BE49-F238E27FC236}">
                            <a16:creationId xmlns:a16="http://schemas.microsoft.com/office/drawing/2014/main" id="{E8BF4EF9-1720-F013-93F6-78162C225267}"/>
                          </a:ext>
                        </a:extLst>
                      </p:cNvPr>
                      <p:cNvGrpSpPr/>
                      <p:nvPr/>
                    </p:nvGrpSpPr>
                    <p:grpSpPr>
                      <a:xfrm>
                        <a:off x="1390809" y="1889407"/>
                        <a:ext cx="11046228" cy="3272025"/>
                        <a:chOff x="970905" y="1749011"/>
                        <a:chExt cx="11473925" cy="3417314"/>
                      </a:xfrm>
                    </p:grpSpPr>
                    <p:grpSp>
                      <p:nvGrpSpPr>
                        <p:cNvPr id="17" name="Grup 16">
                          <a:extLst>
                            <a:ext uri="{FF2B5EF4-FFF2-40B4-BE49-F238E27FC236}">
                              <a16:creationId xmlns:a16="http://schemas.microsoft.com/office/drawing/2014/main" id="{7507486B-59CC-6382-441C-1714254FA1B0}"/>
                            </a:ext>
                          </a:extLst>
                        </p:cNvPr>
                        <p:cNvGrpSpPr/>
                        <p:nvPr/>
                      </p:nvGrpSpPr>
                      <p:grpSpPr>
                        <a:xfrm>
                          <a:off x="970905" y="1749011"/>
                          <a:ext cx="11473925" cy="3417314"/>
                          <a:chOff x="758894" y="1681211"/>
                          <a:chExt cx="12006903" cy="3537409"/>
                        </a:xfrm>
                      </p:grpSpPr>
                      <p:grpSp>
                        <p:nvGrpSpPr>
                          <p:cNvPr id="20" name="Grup 19">
                            <a:extLst>
                              <a:ext uri="{FF2B5EF4-FFF2-40B4-BE49-F238E27FC236}">
                                <a16:creationId xmlns:a16="http://schemas.microsoft.com/office/drawing/2014/main" id="{E78C2A17-2D25-8680-3486-9714392D53D7}"/>
                              </a:ext>
                            </a:extLst>
                          </p:cNvPr>
                          <p:cNvGrpSpPr/>
                          <p:nvPr/>
                        </p:nvGrpSpPr>
                        <p:grpSpPr>
                          <a:xfrm>
                            <a:off x="1300370" y="3159054"/>
                            <a:ext cx="11465427" cy="2059566"/>
                            <a:chOff x="257027" y="3885497"/>
                            <a:chExt cx="11923774" cy="2253510"/>
                          </a:xfrm>
                        </p:grpSpPr>
                        <p:grpSp>
                          <p:nvGrpSpPr>
                            <p:cNvPr id="60" name="Grup 59">
                              <a:extLst>
                                <a:ext uri="{FF2B5EF4-FFF2-40B4-BE49-F238E27FC236}">
                                  <a16:creationId xmlns:a16="http://schemas.microsoft.com/office/drawing/2014/main" id="{3EFBA394-46C5-B13D-7AE9-959B131D54DB}"/>
                                </a:ext>
                              </a:extLst>
                            </p:cNvPr>
                            <p:cNvGrpSpPr/>
                            <p:nvPr/>
                          </p:nvGrpSpPr>
                          <p:grpSpPr>
                            <a:xfrm rot="5400000">
                              <a:off x="10164862" y="3702814"/>
                              <a:ext cx="597885" cy="1672661"/>
                              <a:chOff x="6773717" y="3981053"/>
                              <a:chExt cx="597885" cy="1672661"/>
                            </a:xfrm>
                          </p:grpSpPr>
                          <p:sp>
                            <p:nvSpPr>
                              <p:cNvPr id="97" name="Oval 96">
                                <a:extLst>
                                  <a:ext uri="{FF2B5EF4-FFF2-40B4-BE49-F238E27FC236}">
                                    <a16:creationId xmlns:a16="http://schemas.microsoft.com/office/drawing/2014/main" id="{249FB16B-1105-F8F0-A1E2-08B2BD230FA9}"/>
                                  </a:ext>
                                </a:extLst>
                              </p:cNvPr>
                              <p:cNvSpPr/>
                              <p:nvPr/>
                            </p:nvSpPr>
                            <p:spPr>
                              <a:xfrm rot="5400000">
                                <a:off x="6788289" y="3999503"/>
                                <a:ext cx="555000" cy="535392"/>
                              </a:xfrm>
                              <a:prstGeom prst="ellipse">
                                <a:avLst/>
                              </a:prstGeom>
                              <a:solidFill>
                                <a:schemeClr val="accent3">
                                  <a:lumMod val="75000"/>
                                </a:schemeClr>
                              </a:solidFill>
                              <a:ln w="38100">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sz="1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98" name="Eksi İşareti 97">
                                <a:extLst>
                                  <a:ext uri="{FF2B5EF4-FFF2-40B4-BE49-F238E27FC236}">
                                    <a16:creationId xmlns:a16="http://schemas.microsoft.com/office/drawing/2014/main" id="{F66F7620-F540-ABA1-56CE-7724E6240441}"/>
                                  </a:ext>
                                </a:extLst>
                              </p:cNvPr>
                              <p:cNvSpPr/>
                              <p:nvPr/>
                            </p:nvSpPr>
                            <p:spPr>
                              <a:xfrm rot="5400000">
                                <a:off x="6444639" y="4726750"/>
                                <a:ext cx="1262178" cy="591749"/>
                              </a:xfrm>
                              <a:prstGeom prst="mathMinus">
                                <a:avLst/>
                              </a:prstGeom>
                              <a:ln w="19050">
                                <a:solidFill>
                                  <a:schemeClr val="tx1">
                                    <a:lumMod val="85000"/>
                                    <a:lumOff val="15000"/>
                                  </a:schemeClr>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sz="1200">
                                  <a:latin typeface="Times New Roman" panose="02020603050405020304" pitchFamily="18" charset="0"/>
                                  <a:cs typeface="Times New Roman" panose="02020603050405020304" pitchFamily="18" charset="0"/>
                                </a:endParaRPr>
                              </a:p>
                            </p:txBody>
                          </p:sp>
                          <p:sp>
                            <p:nvSpPr>
                              <p:cNvPr id="99" name="Oval 98">
                                <a:extLst>
                                  <a:ext uri="{FF2B5EF4-FFF2-40B4-BE49-F238E27FC236}">
                                    <a16:creationId xmlns:a16="http://schemas.microsoft.com/office/drawing/2014/main" id="{F7FCB3A3-85AE-0AC3-8793-954EBCC68434}"/>
                                  </a:ext>
                                </a:extLst>
                              </p:cNvPr>
                              <p:cNvSpPr/>
                              <p:nvPr/>
                            </p:nvSpPr>
                            <p:spPr>
                              <a:xfrm rot="5400000">
                                <a:off x="6763913" y="3990857"/>
                                <a:ext cx="555000" cy="535392"/>
                              </a:xfrm>
                              <a:prstGeom prst="ellipse">
                                <a:avLst/>
                              </a:prstGeom>
                              <a:gradFill flip="none" rotWithShape="1">
                                <a:gsLst>
                                  <a:gs pos="27000">
                                    <a:schemeClr val="bg1">
                                      <a:lumMod val="95000"/>
                                    </a:schemeClr>
                                  </a:gs>
                                  <a:gs pos="42000">
                                    <a:schemeClr val="accent1">
                                      <a:lumMod val="60000"/>
                                      <a:lumOff val="40000"/>
                                    </a:schemeClr>
                                  </a:gs>
                                  <a:gs pos="62000">
                                    <a:schemeClr val="accent1">
                                      <a:lumMod val="60000"/>
                                      <a:lumOff val="40000"/>
                                    </a:schemeClr>
                                  </a:gs>
                                  <a:gs pos="100000">
                                    <a:schemeClr val="accent1">
                                      <a:lumMod val="30000"/>
                                      <a:lumOff val="70000"/>
                                    </a:schemeClr>
                                  </a:gs>
                                </a:gsLst>
                                <a:lin ang="16200000" scaled="1"/>
                                <a:tileRect/>
                              </a:gradFill>
                              <a:ln w="38100">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sz="1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grpSp>
                        <p:grpSp>
                          <p:nvGrpSpPr>
                            <p:cNvPr id="61" name="Grup 60">
                              <a:extLst>
                                <a:ext uri="{FF2B5EF4-FFF2-40B4-BE49-F238E27FC236}">
                                  <a16:creationId xmlns:a16="http://schemas.microsoft.com/office/drawing/2014/main" id="{FE9628B4-9091-A461-7E40-D14BD5E3F819}"/>
                                </a:ext>
                              </a:extLst>
                            </p:cNvPr>
                            <p:cNvGrpSpPr/>
                            <p:nvPr/>
                          </p:nvGrpSpPr>
                          <p:grpSpPr>
                            <a:xfrm>
                              <a:off x="8157275" y="4258626"/>
                              <a:ext cx="1629194" cy="591749"/>
                              <a:chOff x="2594721" y="5005277"/>
                              <a:chExt cx="1629194" cy="591749"/>
                            </a:xfrm>
                          </p:grpSpPr>
                          <p:sp>
                            <p:nvSpPr>
                              <p:cNvPr id="94" name="Eksi İşareti 93">
                                <a:extLst>
                                  <a:ext uri="{FF2B5EF4-FFF2-40B4-BE49-F238E27FC236}">
                                    <a16:creationId xmlns:a16="http://schemas.microsoft.com/office/drawing/2014/main" id="{68E16DA5-8E1C-A908-78CE-8E26993E2FBA}"/>
                                  </a:ext>
                                </a:extLst>
                              </p:cNvPr>
                              <p:cNvSpPr/>
                              <p:nvPr/>
                            </p:nvSpPr>
                            <p:spPr>
                              <a:xfrm>
                                <a:off x="2594721" y="5005277"/>
                                <a:ext cx="1262179" cy="591749"/>
                              </a:xfrm>
                              <a:prstGeom prst="mathMinus">
                                <a:avLst/>
                              </a:prstGeom>
                              <a:ln w="19050">
                                <a:solidFill>
                                  <a:schemeClr val="tx1">
                                    <a:lumMod val="85000"/>
                                    <a:lumOff val="15000"/>
                                  </a:schemeClr>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sz="1200">
                                  <a:latin typeface="Times New Roman" panose="02020603050405020304" pitchFamily="18" charset="0"/>
                                  <a:cs typeface="Times New Roman" panose="02020603050405020304" pitchFamily="18" charset="0"/>
                                </a:endParaRPr>
                              </a:p>
                            </p:txBody>
                          </p:sp>
                          <p:sp>
                            <p:nvSpPr>
                              <p:cNvPr id="95" name="Oval 94">
                                <a:extLst>
                                  <a:ext uri="{FF2B5EF4-FFF2-40B4-BE49-F238E27FC236}">
                                    <a16:creationId xmlns:a16="http://schemas.microsoft.com/office/drawing/2014/main" id="{A5875152-1BCE-D40A-843D-F4CFC9C6634E}"/>
                                  </a:ext>
                                </a:extLst>
                              </p:cNvPr>
                              <p:cNvSpPr/>
                              <p:nvPr/>
                            </p:nvSpPr>
                            <p:spPr>
                              <a:xfrm rot="5400000">
                                <a:off x="3670074" y="5046975"/>
                                <a:ext cx="554999" cy="535392"/>
                              </a:xfrm>
                              <a:prstGeom prst="ellipse">
                                <a:avLst/>
                              </a:prstGeom>
                              <a:solidFill>
                                <a:schemeClr val="accent3">
                                  <a:lumMod val="75000"/>
                                </a:schemeClr>
                              </a:solidFill>
                              <a:ln w="38100">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sz="1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96" name="Oval 95">
                                <a:extLst>
                                  <a:ext uri="{FF2B5EF4-FFF2-40B4-BE49-F238E27FC236}">
                                    <a16:creationId xmlns:a16="http://schemas.microsoft.com/office/drawing/2014/main" id="{C8EA044D-8B2F-E136-DC8E-E148E7714079}"/>
                                  </a:ext>
                                </a:extLst>
                              </p:cNvPr>
                              <p:cNvSpPr/>
                              <p:nvPr/>
                            </p:nvSpPr>
                            <p:spPr>
                              <a:xfrm rot="5400000">
                                <a:off x="3678719" y="5022600"/>
                                <a:ext cx="554999" cy="535392"/>
                              </a:xfrm>
                              <a:prstGeom prst="ellipse">
                                <a:avLst/>
                              </a:prstGeom>
                              <a:gradFill flip="none" rotWithShape="1">
                                <a:gsLst>
                                  <a:gs pos="27000">
                                    <a:schemeClr val="bg1">
                                      <a:lumMod val="95000"/>
                                    </a:schemeClr>
                                  </a:gs>
                                  <a:gs pos="38000">
                                    <a:schemeClr val="accent1">
                                      <a:lumMod val="60000"/>
                                      <a:lumOff val="40000"/>
                                    </a:schemeClr>
                                  </a:gs>
                                  <a:gs pos="62000">
                                    <a:schemeClr val="accent1">
                                      <a:lumMod val="60000"/>
                                      <a:lumOff val="40000"/>
                                    </a:schemeClr>
                                  </a:gs>
                                  <a:gs pos="100000">
                                    <a:schemeClr val="accent1">
                                      <a:lumMod val="30000"/>
                                      <a:lumOff val="70000"/>
                                    </a:schemeClr>
                                  </a:gs>
                                </a:gsLst>
                                <a:lin ang="0" scaled="1"/>
                                <a:tileRect/>
                              </a:gradFill>
                              <a:ln w="38100">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sz="1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grpSp>
                        <p:sp>
                          <p:nvSpPr>
                            <p:cNvPr id="62" name="Metin kutusu 61">
                              <a:extLst>
                                <a:ext uri="{FF2B5EF4-FFF2-40B4-BE49-F238E27FC236}">
                                  <a16:creationId xmlns:a16="http://schemas.microsoft.com/office/drawing/2014/main" id="{8F03973D-9731-2509-2523-C677CE7A6D45}"/>
                                </a:ext>
                              </a:extLst>
                            </p:cNvPr>
                            <p:cNvSpPr txBox="1"/>
                            <p:nvPr/>
                          </p:nvSpPr>
                          <p:spPr>
                            <a:xfrm>
                              <a:off x="11266401" y="4333838"/>
                              <a:ext cx="914400" cy="400479"/>
                            </a:xfrm>
                            <a:prstGeom prst="rect">
                              <a:avLst/>
                            </a:prstGeom>
                            <a:noFill/>
                          </p:spPr>
                          <p:txBody>
                            <a:bodyPr wrap="square" rtlCol="0">
                              <a:spAutoFit/>
                            </a:bodyPr>
                            <a:lstStyle/>
                            <a:p>
                              <a:r>
                                <a:rPr lang="tr-TR" sz="1600" dirty="0">
                                  <a:latin typeface="Times New Roman" panose="02020603050405020304" pitchFamily="18" charset="0"/>
                                  <a:cs typeface="Times New Roman" panose="02020603050405020304" pitchFamily="18" charset="0"/>
                                </a:rPr>
                                <a:t>2024</a:t>
                              </a:r>
                            </a:p>
                          </p:txBody>
                        </p:sp>
                        <p:sp>
                          <p:nvSpPr>
                            <p:cNvPr id="63" name="Metin kutusu 62">
                              <a:extLst>
                                <a:ext uri="{FF2B5EF4-FFF2-40B4-BE49-F238E27FC236}">
                                  <a16:creationId xmlns:a16="http://schemas.microsoft.com/office/drawing/2014/main" id="{3404815D-187A-93DD-133D-C0B7FDD6E357}"/>
                                </a:ext>
                              </a:extLst>
                            </p:cNvPr>
                            <p:cNvSpPr txBox="1"/>
                            <p:nvPr/>
                          </p:nvSpPr>
                          <p:spPr>
                            <a:xfrm>
                              <a:off x="9208033" y="3885497"/>
                              <a:ext cx="914400" cy="400478"/>
                            </a:xfrm>
                            <a:prstGeom prst="rect">
                              <a:avLst/>
                            </a:prstGeom>
                            <a:noFill/>
                          </p:spPr>
                          <p:txBody>
                            <a:bodyPr wrap="square" rtlCol="0">
                              <a:spAutoFit/>
                            </a:bodyPr>
                            <a:lstStyle/>
                            <a:p>
                              <a:r>
                                <a:rPr lang="tr-TR" sz="1600" dirty="0">
                                  <a:latin typeface="Times New Roman" panose="02020603050405020304" pitchFamily="18" charset="0"/>
                                  <a:cs typeface="Times New Roman" panose="02020603050405020304" pitchFamily="18" charset="0"/>
                                </a:rPr>
                                <a:t>2024</a:t>
                              </a:r>
                            </a:p>
                          </p:txBody>
                        </p:sp>
                        <p:grpSp>
                          <p:nvGrpSpPr>
                            <p:cNvPr id="64" name="Grup 63">
                              <a:extLst>
                                <a:ext uri="{FF2B5EF4-FFF2-40B4-BE49-F238E27FC236}">
                                  <a16:creationId xmlns:a16="http://schemas.microsoft.com/office/drawing/2014/main" id="{F765DE19-32A7-8711-033D-478C4C8E3DEE}"/>
                                </a:ext>
                              </a:extLst>
                            </p:cNvPr>
                            <p:cNvGrpSpPr/>
                            <p:nvPr/>
                          </p:nvGrpSpPr>
                          <p:grpSpPr>
                            <a:xfrm>
                              <a:off x="6915864" y="4281429"/>
                              <a:ext cx="1401723" cy="591749"/>
                              <a:chOff x="2812698" y="4996186"/>
                              <a:chExt cx="1401723" cy="591749"/>
                            </a:xfrm>
                          </p:grpSpPr>
                          <p:sp>
                            <p:nvSpPr>
                              <p:cNvPr id="91" name="Eksi İşareti 90">
                                <a:extLst>
                                  <a:ext uri="{FF2B5EF4-FFF2-40B4-BE49-F238E27FC236}">
                                    <a16:creationId xmlns:a16="http://schemas.microsoft.com/office/drawing/2014/main" id="{FC9AB59D-74AF-DB13-BB53-73F32A784FDC}"/>
                                  </a:ext>
                                </a:extLst>
                              </p:cNvPr>
                              <p:cNvSpPr/>
                              <p:nvPr/>
                            </p:nvSpPr>
                            <p:spPr>
                              <a:xfrm>
                                <a:off x="2812698" y="4996186"/>
                                <a:ext cx="1262178" cy="591749"/>
                              </a:xfrm>
                              <a:prstGeom prst="mathMinus">
                                <a:avLst/>
                              </a:prstGeom>
                              <a:ln w="19050">
                                <a:solidFill>
                                  <a:schemeClr val="tx1">
                                    <a:lumMod val="85000"/>
                                    <a:lumOff val="15000"/>
                                  </a:schemeClr>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sz="1200">
                                  <a:latin typeface="Times New Roman" panose="02020603050405020304" pitchFamily="18" charset="0"/>
                                  <a:cs typeface="Times New Roman" panose="02020603050405020304" pitchFamily="18" charset="0"/>
                                </a:endParaRPr>
                              </a:p>
                            </p:txBody>
                          </p:sp>
                          <p:sp>
                            <p:nvSpPr>
                              <p:cNvPr id="92" name="Oval 91">
                                <a:extLst>
                                  <a:ext uri="{FF2B5EF4-FFF2-40B4-BE49-F238E27FC236}">
                                    <a16:creationId xmlns:a16="http://schemas.microsoft.com/office/drawing/2014/main" id="{B7D2EB6F-7DE9-1D6E-B7C0-C41D3F6430D3}"/>
                                  </a:ext>
                                </a:extLst>
                              </p:cNvPr>
                              <p:cNvSpPr/>
                              <p:nvPr/>
                            </p:nvSpPr>
                            <p:spPr>
                              <a:xfrm rot="5400000">
                                <a:off x="3660580" y="5036764"/>
                                <a:ext cx="554999" cy="535392"/>
                              </a:xfrm>
                              <a:prstGeom prst="ellipse">
                                <a:avLst/>
                              </a:prstGeom>
                              <a:solidFill>
                                <a:schemeClr val="accent3">
                                  <a:lumMod val="75000"/>
                                </a:schemeClr>
                              </a:solidFill>
                              <a:ln w="38100">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sz="1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93" name="Oval 92">
                                <a:extLst>
                                  <a:ext uri="{FF2B5EF4-FFF2-40B4-BE49-F238E27FC236}">
                                    <a16:creationId xmlns:a16="http://schemas.microsoft.com/office/drawing/2014/main" id="{6C732203-D541-6800-39E9-F8A4C5B9FFD8}"/>
                                  </a:ext>
                                </a:extLst>
                              </p:cNvPr>
                              <p:cNvSpPr/>
                              <p:nvPr/>
                            </p:nvSpPr>
                            <p:spPr>
                              <a:xfrm rot="5400000">
                                <a:off x="3669225" y="5012389"/>
                                <a:ext cx="554999" cy="535392"/>
                              </a:xfrm>
                              <a:prstGeom prst="ellipse">
                                <a:avLst/>
                              </a:prstGeom>
                              <a:gradFill>
                                <a:gsLst>
                                  <a:gs pos="33000">
                                    <a:schemeClr val="accent1">
                                      <a:lumMod val="20000"/>
                                      <a:lumOff val="80000"/>
                                    </a:schemeClr>
                                  </a:gs>
                                  <a:gs pos="41000">
                                    <a:schemeClr val="accent1">
                                      <a:lumMod val="60000"/>
                                      <a:lumOff val="40000"/>
                                    </a:schemeClr>
                                  </a:gs>
                                  <a:gs pos="50000">
                                    <a:schemeClr val="accent1">
                                      <a:lumMod val="75000"/>
                                    </a:schemeClr>
                                  </a:gs>
                                  <a:gs pos="100000">
                                    <a:schemeClr val="accent1">
                                      <a:lumMod val="30000"/>
                                      <a:lumOff val="70000"/>
                                    </a:schemeClr>
                                  </a:gs>
                                </a:gsLst>
                                <a:lin ang="0" scaled="1"/>
                              </a:gradFill>
                              <a:ln w="38100">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sz="1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grpSp>
                        <p:sp>
                          <p:nvSpPr>
                            <p:cNvPr id="65" name="Metin kutusu 64">
                              <a:extLst>
                                <a:ext uri="{FF2B5EF4-FFF2-40B4-BE49-F238E27FC236}">
                                  <a16:creationId xmlns:a16="http://schemas.microsoft.com/office/drawing/2014/main" id="{F167CE64-0C82-19DF-9BC9-D5494D607183}"/>
                                </a:ext>
                              </a:extLst>
                            </p:cNvPr>
                            <p:cNvSpPr txBox="1"/>
                            <p:nvPr/>
                          </p:nvSpPr>
                          <p:spPr>
                            <a:xfrm>
                              <a:off x="8839254" y="4945990"/>
                              <a:ext cx="1499760" cy="327665"/>
                            </a:xfrm>
                            <a:prstGeom prst="rect">
                              <a:avLst/>
                            </a:prstGeom>
                            <a:noFill/>
                          </p:spPr>
                          <p:txBody>
                            <a:bodyPr wrap="square" rtlCol="0">
                              <a:spAutoFit/>
                            </a:bodyPr>
                            <a:lstStyle/>
                            <a:p>
                              <a:pPr algn="ctr"/>
                              <a:r>
                                <a:rPr lang="tr-TR" sz="1200" dirty="0">
                                  <a:latin typeface="Times New Roman" panose="02020603050405020304" pitchFamily="18" charset="0"/>
                                  <a:cs typeface="Times New Roman" panose="02020603050405020304" pitchFamily="18" charset="0"/>
                                </a:rPr>
                                <a:t>Kalite El Kitabı</a:t>
                              </a:r>
                            </a:p>
                          </p:txBody>
                        </p:sp>
                        <p:sp>
                          <p:nvSpPr>
                            <p:cNvPr id="66" name="Metin kutusu 65">
                              <a:extLst>
                                <a:ext uri="{FF2B5EF4-FFF2-40B4-BE49-F238E27FC236}">
                                  <a16:creationId xmlns:a16="http://schemas.microsoft.com/office/drawing/2014/main" id="{5BF358D8-429F-47FB-102B-30D0B548BADC}"/>
                                </a:ext>
                              </a:extLst>
                            </p:cNvPr>
                            <p:cNvSpPr txBox="1"/>
                            <p:nvPr/>
                          </p:nvSpPr>
                          <p:spPr>
                            <a:xfrm>
                              <a:off x="7557474" y="4936902"/>
                              <a:ext cx="1499760" cy="327665"/>
                            </a:xfrm>
                            <a:prstGeom prst="rect">
                              <a:avLst/>
                            </a:prstGeom>
                            <a:noFill/>
                          </p:spPr>
                          <p:txBody>
                            <a:bodyPr wrap="square" rtlCol="0">
                              <a:spAutoFit/>
                            </a:bodyPr>
                            <a:lstStyle/>
                            <a:p>
                              <a:pPr algn="ctr"/>
                              <a:r>
                                <a:rPr lang="tr-TR" sz="1200" dirty="0">
                                  <a:latin typeface="Times New Roman" panose="02020603050405020304" pitchFamily="18" charset="0"/>
                                  <a:cs typeface="Times New Roman" panose="02020603050405020304" pitchFamily="18" charset="0"/>
                                </a:rPr>
                                <a:t>PUKÖ Döngüleri</a:t>
                              </a:r>
                            </a:p>
                          </p:txBody>
                        </p:sp>
                        <p:sp>
                          <p:nvSpPr>
                            <p:cNvPr id="67" name="Metin kutusu 66">
                              <a:extLst>
                                <a:ext uri="{FF2B5EF4-FFF2-40B4-BE49-F238E27FC236}">
                                  <a16:creationId xmlns:a16="http://schemas.microsoft.com/office/drawing/2014/main" id="{601AB665-343D-F6A6-47DA-3EF7FD1FA5E4}"/>
                                </a:ext>
                              </a:extLst>
                            </p:cNvPr>
                            <p:cNvSpPr txBox="1"/>
                            <p:nvPr/>
                          </p:nvSpPr>
                          <p:spPr>
                            <a:xfrm>
                              <a:off x="10298078" y="4869232"/>
                              <a:ext cx="1499760" cy="546109"/>
                            </a:xfrm>
                            <a:prstGeom prst="rect">
                              <a:avLst/>
                            </a:prstGeom>
                            <a:noFill/>
                          </p:spPr>
                          <p:txBody>
                            <a:bodyPr wrap="square" rtlCol="0">
                              <a:spAutoFit/>
                            </a:bodyPr>
                            <a:lstStyle/>
                            <a:p>
                              <a:pPr algn="ctr"/>
                              <a:r>
                                <a:rPr lang="tr-TR" sz="1200" dirty="0">
                                  <a:latin typeface="Times New Roman" panose="02020603050405020304" pitchFamily="18" charset="0"/>
                                  <a:cs typeface="Times New Roman" panose="02020603050405020304" pitchFamily="18" charset="0"/>
                                </a:rPr>
                                <a:t>Oryantasyon El Kitapları</a:t>
                              </a:r>
                            </a:p>
                          </p:txBody>
                        </p:sp>
                        <p:sp>
                          <p:nvSpPr>
                            <p:cNvPr id="68" name="Metin kutusu 67">
                              <a:extLst>
                                <a:ext uri="{FF2B5EF4-FFF2-40B4-BE49-F238E27FC236}">
                                  <a16:creationId xmlns:a16="http://schemas.microsoft.com/office/drawing/2014/main" id="{F9331289-36B7-05E3-5B1C-862C775889E0}"/>
                                </a:ext>
                              </a:extLst>
                            </p:cNvPr>
                            <p:cNvSpPr txBox="1"/>
                            <p:nvPr/>
                          </p:nvSpPr>
                          <p:spPr>
                            <a:xfrm>
                              <a:off x="7719506" y="3920262"/>
                              <a:ext cx="914400" cy="400480"/>
                            </a:xfrm>
                            <a:prstGeom prst="rect">
                              <a:avLst/>
                            </a:prstGeom>
                            <a:noFill/>
                          </p:spPr>
                          <p:txBody>
                            <a:bodyPr wrap="square" rtlCol="0">
                              <a:spAutoFit/>
                            </a:bodyPr>
                            <a:lstStyle/>
                            <a:p>
                              <a:r>
                                <a:rPr lang="tr-TR" sz="1600" dirty="0">
                                  <a:latin typeface="Times New Roman" panose="02020603050405020304" pitchFamily="18" charset="0"/>
                                  <a:cs typeface="Times New Roman" panose="02020603050405020304" pitchFamily="18" charset="0"/>
                                </a:rPr>
                                <a:t>2024</a:t>
                              </a:r>
                            </a:p>
                          </p:txBody>
                        </p:sp>
                        <p:grpSp>
                          <p:nvGrpSpPr>
                            <p:cNvPr id="69" name="Grup 68">
                              <a:extLst>
                                <a:ext uri="{FF2B5EF4-FFF2-40B4-BE49-F238E27FC236}">
                                  <a16:creationId xmlns:a16="http://schemas.microsoft.com/office/drawing/2014/main" id="{061DD9B3-2FAE-A20E-9D3C-B8A9250A23B8}"/>
                                </a:ext>
                              </a:extLst>
                            </p:cNvPr>
                            <p:cNvGrpSpPr/>
                            <p:nvPr/>
                          </p:nvGrpSpPr>
                          <p:grpSpPr>
                            <a:xfrm>
                              <a:off x="5471005" y="4294948"/>
                              <a:ext cx="1629192" cy="591749"/>
                              <a:chOff x="2812698" y="4996186"/>
                              <a:chExt cx="1629192" cy="591749"/>
                            </a:xfrm>
                          </p:grpSpPr>
                          <p:sp>
                            <p:nvSpPr>
                              <p:cNvPr id="88" name="Eksi İşareti 87">
                                <a:extLst>
                                  <a:ext uri="{FF2B5EF4-FFF2-40B4-BE49-F238E27FC236}">
                                    <a16:creationId xmlns:a16="http://schemas.microsoft.com/office/drawing/2014/main" id="{88BAA9E7-42AF-4D7C-A167-B28253FC4245}"/>
                                  </a:ext>
                                </a:extLst>
                              </p:cNvPr>
                              <p:cNvSpPr/>
                              <p:nvPr/>
                            </p:nvSpPr>
                            <p:spPr>
                              <a:xfrm>
                                <a:off x="2812698" y="4996186"/>
                                <a:ext cx="1262178" cy="591749"/>
                              </a:xfrm>
                              <a:prstGeom prst="mathMinus">
                                <a:avLst/>
                              </a:prstGeom>
                              <a:ln w="19050">
                                <a:solidFill>
                                  <a:schemeClr val="tx1">
                                    <a:lumMod val="85000"/>
                                    <a:lumOff val="15000"/>
                                  </a:schemeClr>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sz="1200">
                                  <a:latin typeface="Times New Roman" panose="02020603050405020304" pitchFamily="18" charset="0"/>
                                  <a:cs typeface="Times New Roman" panose="02020603050405020304" pitchFamily="18" charset="0"/>
                                </a:endParaRPr>
                              </a:p>
                            </p:txBody>
                          </p:sp>
                          <p:sp>
                            <p:nvSpPr>
                              <p:cNvPr id="89" name="Oval 88">
                                <a:extLst>
                                  <a:ext uri="{FF2B5EF4-FFF2-40B4-BE49-F238E27FC236}">
                                    <a16:creationId xmlns:a16="http://schemas.microsoft.com/office/drawing/2014/main" id="{076D11CB-51EB-C9BE-6F8E-3CE01347F70C}"/>
                                  </a:ext>
                                </a:extLst>
                              </p:cNvPr>
                              <p:cNvSpPr/>
                              <p:nvPr/>
                            </p:nvSpPr>
                            <p:spPr>
                              <a:xfrm rot="5400000">
                                <a:off x="3888049" y="5037883"/>
                                <a:ext cx="554999" cy="535392"/>
                              </a:xfrm>
                              <a:prstGeom prst="ellipse">
                                <a:avLst/>
                              </a:prstGeom>
                              <a:solidFill>
                                <a:schemeClr val="accent3">
                                  <a:lumMod val="75000"/>
                                </a:schemeClr>
                              </a:solidFill>
                              <a:ln w="38100">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sz="1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90" name="Oval 89">
                                <a:extLst>
                                  <a:ext uri="{FF2B5EF4-FFF2-40B4-BE49-F238E27FC236}">
                                    <a16:creationId xmlns:a16="http://schemas.microsoft.com/office/drawing/2014/main" id="{5B4EB597-5CA6-A0AF-CF96-076AC6DFB4C8}"/>
                                  </a:ext>
                                </a:extLst>
                              </p:cNvPr>
                              <p:cNvSpPr/>
                              <p:nvPr/>
                            </p:nvSpPr>
                            <p:spPr>
                              <a:xfrm rot="5400000">
                                <a:off x="3896694" y="5013508"/>
                                <a:ext cx="554999" cy="535392"/>
                              </a:xfrm>
                              <a:prstGeom prst="ellipse">
                                <a:avLst/>
                              </a:prstGeom>
                              <a:gradFill>
                                <a:gsLst>
                                  <a:gs pos="33000">
                                    <a:schemeClr val="accent1">
                                      <a:lumMod val="20000"/>
                                      <a:lumOff val="80000"/>
                                    </a:schemeClr>
                                  </a:gs>
                                  <a:gs pos="34000">
                                    <a:schemeClr val="accent1">
                                      <a:lumMod val="75000"/>
                                    </a:schemeClr>
                                  </a:gs>
                                  <a:gs pos="50000">
                                    <a:schemeClr val="accent1">
                                      <a:lumMod val="75000"/>
                                    </a:schemeClr>
                                  </a:gs>
                                  <a:gs pos="100000">
                                    <a:schemeClr val="accent1">
                                      <a:lumMod val="30000"/>
                                      <a:lumOff val="70000"/>
                                    </a:schemeClr>
                                  </a:gs>
                                </a:gsLst>
                                <a:lin ang="0" scaled="1"/>
                              </a:gradFill>
                              <a:ln w="38100">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sz="1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grpSp>
                        <p:sp>
                          <p:nvSpPr>
                            <p:cNvPr id="70" name="Metin kutusu 69">
                              <a:extLst>
                                <a:ext uri="{FF2B5EF4-FFF2-40B4-BE49-F238E27FC236}">
                                  <a16:creationId xmlns:a16="http://schemas.microsoft.com/office/drawing/2014/main" id="{2822639E-4AE5-029D-DB12-6DE42366DBDD}"/>
                                </a:ext>
                              </a:extLst>
                            </p:cNvPr>
                            <p:cNvSpPr txBox="1"/>
                            <p:nvPr/>
                          </p:nvSpPr>
                          <p:spPr>
                            <a:xfrm>
                              <a:off x="6491922" y="3908438"/>
                              <a:ext cx="914400" cy="400480"/>
                            </a:xfrm>
                            <a:prstGeom prst="rect">
                              <a:avLst/>
                            </a:prstGeom>
                            <a:noFill/>
                          </p:spPr>
                          <p:txBody>
                            <a:bodyPr wrap="square" rtlCol="0">
                              <a:spAutoFit/>
                            </a:bodyPr>
                            <a:lstStyle/>
                            <a:p>
                              <a:r>
                                <a:rPr lang="tr-TR" sz="1600" dirty="0">
                                  <a:latin typeface="Times New Roman" panose="02020603050405020304" pitchFamily="18" charset="0"/>
                                  <a:cs typeface="Times New Roman" panose="02020603050405020304" pitchFamily="18" charset="0"/>
                                </a:rPr>
                                <a:t>2024</a:t>
                              </a:r>
                            </a:p>
                          </p:txBody>
                        </p:sp>
                        <p:sp>
                          <p:nvSpPr>
                            <p:cNvPr id="71" name="Metin kutusu 70">
                              <a:extLst>
                                <a:ext uri="{FF2B5EF4-FFF2-40B4-BE49-F238E27FC236}">
                                  <a16:creationId xmlns:a16="http://schemas.microsoft.com/office/drawing/2014/main" id="{CF310CDB-66B4-15B8-400F-9F2CA4A2F74B}"/>
                                </a:ext>
                              </a:extLst>
                            </p:cNvPr>
                            <p:cNvSpPr txBox="1"/>
                            <p:nvPr/>
                          </p:nvSpPr>
                          <p:spPr>
                            <a:xfrm>
                              <a:off x="4708042" y="4923738"/>
                              <a:ext cx="1499760" cy="546109"/>
                            </a:xfrm>
                            <a:prstGeom prst="rect">
                              <a:avLst/>
                            </a:prstGeom>
                            <a:noFill/>
                          </p:spPr>
                          <p:txBody>
                            <a:bodyPr wrap="square" rtlCol="0">
                              <a:spAutoFit/>
                            </a:bodyPr>
                            <a:lstStyle/>
                            <a:p>
                              <a:pPr algn="ctr"/>
                              <a:r>
                                <a:rPr lang="tr-TR" sz="1200" dirty="0">
                                  <a:latin typeface="Times New Roman" panose="02020603050405020304" pitchFamily="18" charset="0"/>
                                  <a:cs typeface="Times New Roman" panose="02020603050405020304" pitchFamily="18" charset="0"/>
                                </a:rPr>
                                <a:t>İyileştirme Eylem Planları</a:t>
                              </a:r>
                            </a:p>
                          </p:txBody>
                        </p:sp>
                        <p:grpSp>
                          <p:nvGrpSpPr>
                            <p:cNvPr id="72" name="Grup 71">
                              <a:extLst>
                                <a:ext uri="{FF2B5EF4-FFF2-40B4-BE49-F238E27FC236}">
                                  <a16:creationId xmlns:a16="http://schemas.microsoft.com/office/drawing/2014/main" id="{21146290-C8E5-4C12-4BB1-52D4583890EC}"/>
                                </a:ext>
                              </a:extLst>
                            </p:cNvPr>
                            <p:cNvGrpSpPr/>
                            <p:nvPr/>
                          </p:nvGrpSpPr>
                          <p:grpSpPr>
                            <a:xfrm>
                              <a:off x="4017902" y="4285548"/>
                              <a:ext cx="1629192" cy="591749"/>
                              <a:chOff x="2812698" y="4996186"/>
                              <a:chExt cx="1629192" cy="591749"/>
                            </a:xfrm>
                          </p:grpSpPr>
                          <p:sp>
                            <p:nvSpPr>
                              <p:cNvPr id="85" name="Eksi İşareti 84">
                                <a:extLst>
                                  <a:ext uri="{FF2B5EF4-FFF2-40B4-BE49-F238E27FC236}">
                                    <a16:creationId xmlns:a16="http://schemas.microsoft.com/office/drawing/2014/main" id="{BE421B2A-85D6-CCD5-EF13-DC35BFE9893B}"/>
                                  </a:ext>
                                </a:extLst>
                              </p:cNvPr>
                              <p:cNvSpPr/>
                              <p:nvPr/>
                            </p:nvSpPr>
                            <p:spPr>
                              <a:xfrm>
                                <a:off x="2812698" y="4996186"/>
                                <a:ext cx="1262178" cy="591749"/>
                              </a:xfrm>
                              <a:prstGeom prst="mathMinus">
                                <a:avLst/>
                              </a:prstGeom>
                              <a:ln w="19050">
                                <a:solidFill>
                                  <a:schemeClr val="tx1">
                                    <a:lumMod val="85000"/>
                                    <a:lumOff val="15000"/>
                                  </a:schemeClr>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sz="1200">
                                  <a:latin typeface="Times New Roman" panose="02020603050405020304" pitchFamily="18" charset="0"/>
                                  <a:cs typeface="Times New Roman" panose="02020603050405020304" pitchFamily="18" charset="0"/>
                                </a:endParaRPr>
                              </a:p>
                            </p:txBody>
                          </p:sp>
                          <p:sp>
                            <p:nvSpPr>
                              <p:cNvPr id="86" name="Oval 85">
                                <a:extLst>
                                  <a:ext uri="{FF2B5EF4-FFF2-40B4-BE49-F238E27FC236}">
                                    <a16:creationId xmlns:a16="http://schemas.microsoft.com/office/drawing/2014/main" id="{946DA36C-C81A-F4F6-F466-32D85013B631}"/>
                                  </a:ext>
                                </a:extLst>
                              </p:cNvPr>
                              <p:cNvSpPr/>
                              <p:nvPr/>
                            </p:nvSpPr>
                            <p:spPr>
                              <a:xfrm rot="5400000">
                                <a:off x="3888049" y="5037883"/>
                                <a:ext cx="554999" cy="535392"/>
                              </a:xfrm>
                              <a:prstGeom prst="ellipse">
                                <a:avLst/>
                              </a:prstGeom>
                              <a:solidFill>
                                <a:schemeClr val="accent3">
                                  <a:lumMod val="75000"/>
                                </a:schemeClr>
                              </a:solidFill>
                              <a:ln w="38100">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sz="1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87" name="Oval 86">
                                <a:extLst>
                                  <a:ext uri="{FF2B5EF4-FFF2-40B4-BE49-F238E27FC236}">
                                    <a16:creationId xmlns:a16="http://schemas.microsoft.com/office/drawing/2014/main" id="{B3DF4E74-5838-46DD-F1EE-28128CFAA933}"/>
                                  </a:ext>
                                </a:extLst>
                              </p:cNvPr>
                              <p:cNvSpPr/>
                              <p:nvPr/>
                            </p:nvSpPr>
                            <p:spPr>
                              <a:xfrm rot="5400000">
                                <a:off x="3896694" y="5013508"/>
                                <a:ext cx="554999" cy="535392"/>
                              </a:xfrm>
                              <a:prstGeom prst="ellipse">
                                <a:avLst/>
                              </a:prstGeom>
                              <a:gradFill>
                                <a:gsLst>
                                  <a:gs pos="27000">
                                    <a:schemeClr val="accent1">
                                      <a:lumMod val="20000"/>
                                      <a:lumOff val="80000"/>
                                    </a:schemeClr>
                                  </a:gs>
                                  <a:gs pos="27000">
                                    <a:schemeClr val="accent1">
                                      <a:lumMod val="75000"/>
                                    </a:schemeClr>
                                  </a:gs>
                                  <a:gs pos="50000">
                                    <a:schemeClr val="accent1">
                                      <a:lumMod val="75000"/>
                                    </a:schemeClr>
                                  </a:gs>
                                  <a:gs pos="100000">
                                    <a:schemeClr val="accent1">
                                      <a:lumMod val="30000"/>
                                      <a:lumOff val="70000"/>
                                    </a:schemeClr>
                                  </a:gs>
                                </a:gsLst>
                                <a:lin ang="0" scaled="1"/>
                              </a:gradFill>
                              <a:ln w="38100">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sz="1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grpSp>
                        <p:sp>
                          <p:nvSpPr>
                            <p:cNvPr id="73" name="Metin kutusu 72">
                              <a:extLst>
                                <a:ext uri="{FF2B5EF4-FFF2-40B4-BE49-F238E27FC236}">
                                  <a16:creationId xmlns:a16="http://schemas.microsoft.com/office/drawing/2014/main" id="{4978B724-7A20-9B99-1076-1921F02596A4}"/>
                                </a:ext>
                              </a:extLst>
                            </p:cNvPr>
                            <p:cNvSpPr txBox="1"/>
                            <p:nvPr/>
                          </p:nvSpPr>
                          <p:spPr>
                            <a:xfrm>
                              <a:off x="5002071" y="3944485"/>
                              <a:ext cx="914400" cy="400480"/>
                            </a:xfrm>
                            <a:prstGeom prst="rect">
                              <a:avLst/>
                            </a:prstGeom>
                            <a:noFill/>
                          </p:spPr>
                          <p:txBody>
                            <a:bodyPr wrap="square" rtlCol="0">
                              <a:spAutoFit/>
                            </a:bodyPr>
                            <a:lstStyle/>
                            <a:p>
                              <a:r>
                                <a:rPr lang="tr-TR" sz="1600" dirty="0">
                                  <a:latin typeface="Times New Roman" panose="02020603050405020304" pitchFamily="18" charset="0"/>
                                  <a:cs typeface="Times New Roman" panose="02020603050405020304" pitchFamily="18" charset="0"/>
                                </a:rPr>
                                <a:t>2024</a:t>
                              </a:r>
                            </a:p>
                          </p:txBody>
                        </p:sp>
                        <p:sp>
                          <p:nvSpPr>
                            <p:cNvPr id="74" name="Metin kutusu 73">
                              <a:extLst>
                                <a:ext uri="{FF2B5EF4-FFF2-40B4-BE49-F238E27FC236}">
                                  <a16:creationId xmlns:a16="http://schemas.microsoft.com/office/drawing/2014/main" id="{2760A2D8-1E52-2909-2915-32EFEDDFBD9D}"/>
                                </a:ext>
                              </a:extLst>
                            </p:cNvPr>
                            <p:cNvSpPr txBox="1"/>
                            <p:nvPr/>
                          </p:nvSpPr>
                          <p:spPr>
                            <a:xfrm>
                              <a:off x="1755091" y="4900801"/>
                              <a:ext cx="1499760" cy="764551"/>
                            </a:xfrm>
                            <a:prstGeom prst="rect">
                              <a:avLst/>
                            </a:prstGeom>
                            <a:noFill/>
                          </p:spPr>
                          <p:txBody>
                            <a:bodyPr wrap="square" rtlCol="0">
                              <a:spAutoFit/>
                            </a:bodyPr>
                            <a:lstStyle/>
                            <a:p>
                              <a:pPr algn="ctr"/>
                              <a:r>
                                <a:rPr lang="tr-TR" sz="1200" dirty="0">
                                  <a:latin typeface="Times New Roman" panose="02020603050405020304" pitchFamily="18" charset="0"/>
                                  <a:cs typeface="Times New Roman" panose="02020603050405020304" pitchFamily="18" charset="0"/>
                                </a:rPr>
                                <a:t>Süreç Kartları ve Süreç Yönetimi El Kitabı</a:t>
                              </a:r>
                            </a:p>
                          </p:txBody>
                        </p:sp>
                        <p:grpSp>
                          <p:nvGrpSpPr>
                            <p:cNvPr id="75" name="Grup 74">
                              <a:extLst>
                                <a:ext uri="{FF2B5EF4-FFF2-40B4-BE49-F238E27FC236}">
                                  <a16:creationId xmlns:a16="http://schemas.microsoft.com/office/drawing/2014/main" id="{C2B0D629-9F06-18BB-377C-D67E24D104D2}"/>
                                </a:ext>
                              </a:extLst>
                            </p:cNvPr>
                            <p:cNvGrpSpPr/>
                            <p:nvPr/>
                          </p:nvGrpSpPr>
                          <p:grpSpPr>
                            <a:xfrm>
                              <a:off x="1114386" y="4276576"/>
                              <a:ext cx="1620565" cy="591749"/>
                              <a:chOff x="1366011" y="4996188"/>
                              <a:chExt cx="1620565" cy="591749"/>
                            </a:xfrm>
                          </p:grpSpPr>
                          <p:sp>
                            <p:nvSpPr>
                              <p:cNvPr id="83" name="Eksi İşareti 82">
                                <a:extLst>
                                  <a:ext uri="{FF2B5EF4-FFF2-40B4-BE49-F238E27FC236}">
                                    <a16:creationId xmlns:a16="http://schemas.microsoft.com/office/drawing/2014/main" id="{03CDF33E-B720-87EE-55F5-B355FE841B7A}"/>
                                  </a:ext>
                                </a:extLst>
                              </p:cNvPr>
                              <p:cNvSpPr/>
                              <p:nvPr/>
                            </p:nvSpPr>
                            <p:spPr>
                              <a:xfrm>
                                <a:off x="1366011" y="4996188"/>
                                <a:ext cx="1262177" cy="591749"/>
                              </a:xfrm>
                              <a:prstGeom prst="mathMinus">
                                <a:avLst/>
                              </a:prstGeom>
                              <a:ln w="19050">
                                <a:solidFill>
                                  <a:schemeClr val="tx1">
                                    <a:lumMod val="85000"/>
                                    <a:lumOff val="15000"/>
                                  </a:schemeClr>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sz="1200">
                                  <a:latin typeface="Times New Roman" panose="02020603050405020304" pitchFamily="18" charset="0"/>
                                  <a:cs typeface="Times New Roman" panose="02020603050405020304" pitchFamily="18" charset="0"/>
                                </a:endParaRPr>
                              </a:p>
                            </p:txBody>
                          </p:sp>
                          <p:sp>
                            <p:nvSpPr>
                              <p:cNvPr id="84" name="Oval 83">
                                <a:extLst>
                                  <a:ext uri="{FF2B5EF4-FFF2-40B4-BE49-F238E27FC236}">
                                    <a16:creationId xmlns:a16="http://schemas.microsoft.com/office/drawing/2014/main" id="{F8D1719B-4A47-693E-DA85-3D8D3EBAF0EE}"/>
                                  </a:ext>
                                </a:extLst>
                              </p:cNvPr>
                              <p:cNvSpPr/>
                              <p:nvPr/>
                            </p:nvSpPr>
                            <p:spPr>
                              <a:xfrm rot="5400000">
                                <a:off x="2441380" y="5037885"/>
                                <a:ext cx="554999" cy="535392"/>
                              </a:xfrm>
                              <a:prstGeom prst="ellipse">
                                <a:avLst/>
                              </a:prstGeom>
                              <a:gradFill>
                                <a:gsLst>
                                  <a:gs pos="22000">
                                    <a:schemeClr val="accent1">
                                      <a:lumMod val="40000"/>
                                      <a:lumOff val="60000"/>
                                    </a:schemeClr>
                                  </a:gs>
                                  <a:gs pos="23000">
                                    <a:schemeClr val="accent1">
                                      <a:lumMod val="75000"/>
                                    </a:schemeClr>
                                  </a:gs>
                                  <a:gs pos="50000">
                                    <a:schemeClr val="accent1">
                                      <a:lumMod val="75000"/>
                                    </a:schemeClr>
                                  </a:gs>
                                  <a:gs pos="100000">
                                    <a:schemeClr val="accent1">
                                      <a:lumMod val="30000"/>
                                      <a:lumOff val="70000"/>
                                    </a:schemeClr>
                                  </a:gs>
                                </a:gsLst>
                                <a:lin ang="0" scaled="1"/>
                              </a:gra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sz="1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grpSp>
                        <p:sp>
                          <p:nvSpPr>
                            <p:cNvPr id="76" name="Metin kutusu 75">
                              <a:extLst>
                                <a:ext uri="{FF2B5EF4-FFF2-40B4-BE49-F238E27FC236}">
                                  <a16:creationId xmlns:a16="http://schemas.microsoft.com/office/drawing/2014/main" id="{4A80E59E-56A8-3F9D-30DB-96B579213757}"/>
                                </a:ext>
                              </a:extLst>
                            </p:cNvPr>
                            <p:cNvSpPr txBox="1"/>
                            <p:nvPr/>
                          </p:nvSpPr>
                          <p:spPr>
                            <a:xfrm>
                              <a:off x="3600528" y="3952691"/>
                              <a:ext cx="914400" cy="400480"/>
                            </a:xfrm>
                            <a:prstGeom prst="rect">
                              <a:avLst/>
                            </a:prstGeom>
                            <a:noFill/>
                          </p:spPr>
                          <p:txBody>
                            <a:bodyPr wrap="square" rtlCol="0">
                              <a:spAutoFit/>
                            </a:bodyPr>
                            <a:lstStyle/>
                            <a:p>
                              <a:r>
                                <a:rPr lang="tr-TR" sz="1600" dirty="0">
                                  <a:latin typeface="Times New Roman" panose="02020603050405020304" pitchFamily="18" charset="0"/>
                                  <a:cs typeface="Times New Roman" panose="02020603050405020304" pitchFamily="18" charset="0"/>
                                </a:rPr>
                                <a:t>2025</a:t>
                              </a:r>
                            </a:p>
                          </p:txBody>
                        </p:sp>
                        <p:sp>
                          <p:nvSpPr>
                            <p:cNvPr id="77" name="Metin kutusu 76">
                              <a:extLst>
                                <a:ext uri="{FF2B5EF4-FFF2-40B4-BE49-F238E27FC236}">
                                  <a16:creationId xmlns:a16="http://schemas.microsoft.com/office/drawing/2014/main" id="{3C42BD7F-FB12-0123-0DD9-4C3CCB3F50CF}"/>
                                </a:ext>
                              </a:extLst>
                            </p:cNvPr>
                            <p:cNvSpPr txBox="1"/>
                            <p:nvPr/>
                          </p:nvSpPr>
                          <p:spPr>
                            <a:xfrm>
                              <a:off x="3280315" y="4886698"/>
                              <a:ext cx="1499760" cy="982996"/>
                            </a:xfrm>
                            <a:prstGeom prst="rect">
                              <a:avLst/>
                            </a:prstGeom>
                            <a:noFill/>
                          </p:spPr>
                          <p:txBody>
                            <a:bodyPr wrap="square" rtlCol="0">
                              <a:spAutoFit/>
                            </a:bodyPr>
                            <a:lstStyle/>
                            <a:p>
                              <a:pPr algn="ctr"/>
                              <a:r>
                                <a:rPr lang="tr-TR" sz="1200" dirty="0">
                                  <a:latin typeface="Times New Roman" panose="02020603050405020304" pitchFamily="18" charset="0"/>
                                  <a:cs typeface="Times New Roman" panose="02020603050405020304" pitchFamily="18" charset="0"/>
                                </a:rPr>
                                <a:t>Anket, Talep, Doküman ve İş Akış Yönetimi Yazılımları</a:t>
                              </a:r>
                            </a:p>
                          </p:txBody>
                        </p:sp>
                        <p:grpSp>
                          <p:nvGrpSpPr>
                            <p:cNvPr id="78" name="Grup 77">
                              <a:extLst>
                                <a:ext uri="{FF2B5EF4-FFF2-40B4-BE49-F238E27FC236}">
                                  <a16:creationId xmlns:a16="http://schemas.microsoft.com/office/drawing/2014/main" id="{4BA4B2EF-F43F-AAEF-C5B9-2388A2C21A9B}"/>
                                </a:ext>
                              </a:extLst>
                            </p:cNvPr>
                            <p:cNvGrpSpPr/>
                            <p:nvPr/>
                          </p:nvGrpSpPr>
                          <p:grpSpPr>
                            <a:xfrm rot="5400000">
                              <a:off x="386374" y="4852452"/>
                              <a:ext cx="1619428" cy="596388"/>
                              <a:chOff x="2359277" y="6005390"/>
                              <a:chExt cx="1619428" cy="596388"/>
                            </a:xfrm>
                          </p:grpSpPr>
                          <p:sp>
                            <p:nvSpPr>
                              <p:cNvPr id="81" name="Eksi İşareti 80">
                                <a:extLst>
                                  <a:ext uri="{FF2B5EF4-FFF2-40B4-BE49-F238E27FC236}">
                                    <a16:creationId xmlns:a16="http://schemas.microsoft.com/office/drawing/2014/main" id="{52886424-2FDB-9A4E-099B-5BFFA44257CD}"/>
                                  </a:ext>
                                </a:extLst>
                              </p:cNvPr>
                              <p:cNvSpPr/>
                              <p:nvPr/>
                            </p:nvSpPr>
                            <p:spPr>
                              <a:xfrm>
                                <a:off x="2359277" y="6005390"/>
                                <a:ext cx="1262178" cy="591747"/>
                              </a:xfrm>
                              <a:prstGeom prst="mathMinus">
                                <a:avLst/>
                              </a:prstGeom>
                              <a:ln w="19050">
                                <a:solidFill>
                                  <a:schemeClr val="tx1">
                                    <a:lumMod val="85000"/>
                                    <a:lumOff val="15000"/>
                                  </a:schemeClr>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sz="1200">
                                  <a:latin typeface="Times New Roman" panose="02020603050405020304" pitchFamily="18" charset="0"/>
                                  <a:cs typeface="Times New Roman" panose="02020603050405020304" pitchFamily="18" charset="0"/>
                                </a:endParaRPr>
                              </a:p>
                            </p:txBody>
                          </p:sp>
                          <p:sp>
                            <p:nvSpPr>
                              <p:cNvPr id="82" name="Oval 81">
                                <a:extLst>
                                  <a:ext uri="{FF2B5EF4-FFF2-40B4-BE49-F238E27FC236}">
                                    <a16:creationId xmlns:a16="http://schemas.microsoft.com/office/drawing/2014/main" id="{CD0AED33-B904-2AE2-A5CC-0A181EA75747}"/>
                                  </a:ext>
                                </a:extLst>
                              </p:cNvPr>
                              <p:cNvSpPr/>
                              <p:nvPr/>
                            </p:nvSpPr>
                            <p:spPr>
                              <a:xfrm rot="5400000">
                                <a:off x="3433509" y="6056583"/>
                                <a:ext cx="554999" cy="535392"/>
                              </a:xfrm>
                              <a:prstGeom prst="ellipse">
                                <a:avLst/>
                              </a:prstGeom>
                              <a:gradFill flip="none" rotWithShape="1">
                                <a:gsLst>
                                  <a:gs pos="17000">
                                    <a:schemeClr val="accent1">
                                      <a:lumMod val="40000"/>
                                      <a:lumOff val="60000"/>
                                    </a:schemeClr>
                                  </a:gs>
                                  <a:gs pos="20000">
                                    <a:schemeClr val="accent1">
                                      <a:lumMod val="75000"/>
                                    </a:schemeClr>
                                  </a:gs>
                                  <a:gs pos="36000">
                                    <a:schemeClr val="accent1">
                                      <a:lumMod val="75000"/>
                                    </a:schemeClr>
                                  </a:gs>
                                  <a:gs pos="100000">
                                    <a:schemeClr val="accent1">
                                      <a:lumMod val="30000"/>
                                      <a:lumOff val="70000"/>
                                    </a:schemeClr>
                                  </a:gs>
                                </a:gsLst>
                                <a:lin ang="16200000" scaled="1"/>
                                <a:tileRect/>
                              </a:gra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sz="1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grpSp>
                        <p:sp>
                          <p:nvSpPr>
                            <p:cNvPr id="79" name="Metin kutusu 78">
                              <a:extLst>
                                <a:ext uri="{FF2B5EF4-FFF2-40B4-BE49-F238E27FC236}">
                                  <a16:creationId xmlns:a16="http://schemas.microsoft.com/office/drawing/2014/main" id="{357D1AA0-8ACA-2044-6640-5E8CC5F511FB}"/>
                                </a:ext>
                              </a:extLst>
                            </p:cNvPr>
                            <p:cNvSpPr txBox="1"/>
                            <p:nvPr/>
                          </p:nvSpPr>
                          <p:spPr>
                            <a:xfrm>
                              <a:off x="257027" y="5469215"/>
                              <a:ext cx="914400" cy="400480"/>
                            </a:xfrm>
                            <a:prstGeom prst="rect">
                              <a:avLst/>
                            </a:prstGeom>
                            <a:noFill/>
                          </p:spPr>
                          <p:txBody>
                            <a:bodyPr wrap="square" rtlCol="0">
                              <a:spAutoFit/>
                            </a:bodyPr>
                            <a:lstStyle/>
                            <a:p>
                              <a:r>
                                <a:rPr lang="tr-TR" sz="1600" dirty="0">
                                  <a:latin typeface="Times New Roman" panose="02020603050405020304" pitchFamily="18" charset="0"/>
                                  <a:cs typeface="Times New Roman" panose="02020603050405020304" pitchFamily="18" charset="0"/>
                                </a:rPr>
                                <a:t>2025</a:t>
                              </a:r>
                            </a:p>
                          </p:txBody>
                        </p:sp>
                        <p:sp>
                          <p:nvSpPr>
                            <p:cNvPr id="80" name="Metin kutusu 79">
                              <a:extLst>
                                <a:ext uri="{FF2B5EF4-FFF2-40B4-BE49-F238E27FC236}">
                                  <a16:creationId xmlns:a16="http://schemas.microsoft.com/office/drawing/2014/main" id="{70BDA84F-9D19-5BC6-60DA-A96A85C15DC9}"/>
                                </a:ext>
                              </a:extLst>
                            </p:cNvPr>
                            <p:cNvSpPr txBox="1"/>
                            <p:nvPr/>
                          </p:nvSpPr>
                          <p:spPr>
                            <a:xfrm>
                              <a:off x="6098650" y="4937566"/>
                              <a:ext cx="1499760" cy="1201441"/>
                            </a:xfrm>
                            <a:prstGeom prst="rect">
                              <a:avLst/>
                            </a:prstGeom>
                            <a:noFill/>
                          </p:spPr>
                          <p:txBody>
                            <a:bodyPr wrap="square" rtlCol="0">
                              <a:spAutoFit/>
                            </a:bodyPr>
                            <a:lstStyle/>
                            <a:p>
                              <a:pPr algn="ctr"/>
                              <a:r>
                                <a:rPr lang="tr-TR" sz="1200" dirty="0">
                                  <a:latin typeface="Times New Roman" panose="02020603050405020304" pitchFamily="18" charset="0"/>
                                  <a:cs typeface="Times New Roman" panose="02020603050405020304" pitchFamily="18" charset="0"/>
                                </a:rPr>
                                <a:t>Liderlik Uygulamaları, Kalite Bilinci Değerlendirme Anketleri</a:t>
                              </a:r>
                            </a:p>
                          </p:txBody>
                        </p:sp>
                      </p:grpSp>
                      <p:grpSp>
                        <p:nvGrpSpPr>
                          <p:cNvPr id="21" name="Grup 20">
                            <a:extLst>
                              <a:ext uri="{FF2B5EF4-FFF2-40B4-BE49-F238E27FC236}">
                                <a16:creationId xmlns:a16="http://schemas.microsoft.com/office/drawing/2014/main" id="{B2145DFD-5C17-1CA2-072A-C1F8A1F0D264}"/>
                              </a:ext>
                            </a:extLst>
                          </p:cNvPr>
                          <p:cNvGrpSpPr/>
                          <p:nvPr/>
                        </p:nvGrpSpPr>
                        <p:grpSpPr>
                          <a:xfrm>
                            <a:off x="758894" y="1681211"/>
                            <a:ext cx="11520184" cy="2018698"/>
                            <a:chOff x="1002656" y="1581454"/>
                            <a:chExt cx="11520184" cy="2018698"/>
                          </a:xfrm>
                        </p:grpSpPr>
                        <p:sp>
                          <p:nvSpPr>
                            <p:cNvPr id="22" name="Metin kutusu 21">
                              <a:extLst>
                                <a:ext uri="{FF2B5EF4-FFF2-40B4-BE49-F238E27FC236}">
                                  <a16:creationId xmlns:a16="http://schemas.microsoft.com/office/drawing/2014/main" id="{A0193B20-B070-8200-D4EE-28366477E81E}"/>
                                </a:ext>
                              </a:extLst>
                            </p:cNvPr>
                            <p:cNvSpPr txBox="1"/>
                            <p:nvPr/>
                          </p:nvSpPr>
                          <p:spPr>
                            <a:xfrm>
                              <a:off x="7011250" y="2418988"/>
                              <a:ext cx="1495746" cy="698753"/>
                            </a:xfrm>
                            <a:prstGeom prst="rect">
                              <a:avLst/>
                            </a:prstGeom>
                            <a:noFill/>
                          </p:spPr>
                          <p:txBody>
                            <a:bodyPr wrap="square" rtlCol="0">
                              <a:spAutoFit/>
                            </a:bodyPr>
                            <a:lstStyle/>
                            <a:p>
                              <a:pPr algn="ctr"/>
                              <a:r>
                                <a:rPr lang="tr-TR" sz="1200" dirty="0">
                                  <a:latin typeface="Times New Roman" panose="02020603050405020304" pitchFamily="18" charset="0"/>
                                  <a:cs typeface="Times New Roman" panose="02020603050405020304" pitchFamily="18" charset="0"/>
                                </a:rPr>
                                <a:t>Anket (ölçme-değerlendirme) Tasarımı</a:t>
                              </a:r>
                            </a:p>
                          </p:txBody>
                        </p:sp>
                        <p:grpSp>
                          <p:nvGrpSpPr>
                            <p:cNvPr id="23" name="Grup 22">
                              <a:extLst>
                                <a:ext uri="{FF2B5EF4-FFF2-40B4-BE49-F238E27FC236}">
                                  <a16:creationId xmlns:a16="http://schemas.microsoft.com/office/drawing/2014/main" id="{E63C1891-6FDF-0EF6-B4BF-8F72E7499C11}"/>
                                </a:ext>
                              </a:extLst>
                            </p:cNvPr>
                            <p:cNvGrpSpPr/>
                            <p:nvPr/>
                          </p:nvGrpSpPr>
                          <p:grpSpPr>
                            <a:xfrm>
                              <a:off x="1002656" y="1581454"/>
                              <a:ext cx="11520184" cy="2018698"/>
                              <a:chOff x="1002656" y="1534721"/>
                              <a:chExt cx="11520184" cy="2018698"/>
                            </a:xfrm>
                          </p:grpSpPr>
                          <p:grpSp>
                            <p:nvGrpSpPr>
                              <p:cNvPr id="24" name="Grup 23">
                                <a:extLst>
                                  <a:ext uri="{FF2B5EF4-FFF2-40B4-BE49-F238E27FC236}">
                                    <a16:creationId xmlns:a16="http://schemas.microsoft.com/office/drawing/2014/main" id="{6BE7E05C-78C1-DB80-ACEC-46244E12B8F3}"/>
                                  </a:ext>
                                </a:extLst>
                              </p:cNvPr>
                              <p:cNvGrpSpPr/>
                              <p:nvPr/>
                            </p:nvGrpSpPr>
                            <p:grpSpPr>
                              <a:xfrm>
                                <a:off x="1002656" y="1534721"/>
                                <a:ext cx="11520184" cy="2018698"/>
                                <a:chOff x="1044411" y="1533622"/>
                                <a:chExt cx="11520184" cy="2018698"/>
                              </a:xfrm>
                            </p:grpSpPr>
                            <p:grpSp>
                              <p:nvGrpSpPr>
                                <p:cNvPr id="26" name="Grup 25">
                                  <a:extLst>
                                    <a:ext uri="{FF2B5EF4-FFF2-40B4-BE49-F238E27FC236}">
                                      <a16:creationId xmlns:a16="http://schemas.microsoft.com/office/drawing/2014/main" id="{A7BCF4AE-43AC-7E72-A9F5-2FD7F39BBF3B}"/>
                                    </a:ext>
                                  </a:extLst>
                                </p:cNvPr>
                                <p:cNvGrpSpPr/>
                                <p:nvPr/>
                              </p:nvGrpSpPr>
                              <p:grpSpPr>
                                <a:xfrm>
                                  <a:off x="1044411" y="1533622"/>
                                  <a:ext cx="11520184" cy="2018698"/>
                                  <a:chOff x="951307" y="2138317"/>
                                  <a:chExt cx="11551094" cy="2331819"/>
                                </a:xfrm>
                              </p:grpSpPr>
                              <p:sp>
                                <p:nvSpPr>
                                  <p:cNvPr id="29" name="Metin kutusu 28">
                                    <a:extLst>
                                      <a:ext uri="{FF2B5EF4-FFF2-40B4-BE49-F238E27FC236}">
                                        <a16:creationId xmlns:a16="http://schemas.microsoft.com/office/drawing/2014/main" id="{190B3357-ED8B-3360-2D19-938F55825428}"/>
                                      </a:ext>
                                    </a:extLst>
                                  </p:cNvPr>
                                  <p:cNvSpPr txBox="1"/>
                                  <p:nvPr/>
                                </p:nvSpPr>
                                <p:spPr>
                                  <a:xfrm>
                                    <a:off x="1331237" y="2192068"/>
                                    <a:ext cx="914400" cy="422785"/>
                                  </a:xfrm>
                                  <a:prstGeom prst="rect">
                                    <a:avLst/>
                                  </a:prstGeom>
                                  <a:noFill/>
                                </p:spPr>
                                <p:txBody>
                                  <a:bodyPr wrap="square" rtlCol="0">
                                    <a:spAutoFit/>
                                  </a:bodyPr>
                                  <a:lstStyle/>
                                  <a:p>
                                    <a:r>
                                      <a:rPr lang="tr-TR" sz="1600" dirty="0">
                                        <a:latin typeface="Times New Roman" panose="02020603050405020304" pitchFamily="18" charset="0"/>
                                        <a:cs typeface="Times New Roman" panose="02020603050405020304" pitchFamily="18" charset="0"/>
                                      </a:rPr>
                                      <a:t>2021</a:t>
                                    </a:r>
                                  </a:p>
                                </p:txBody>
                              </p:sp>
                              <p:sp>
                                <p:nvSpPr>
                                  <p:cNvPr id="30" name="Metin kutusu 29">
                                    <a:extLst>
                                      <a:ext uri="{FF2B5EF4-FFF2-40B4-BE49-F238E27FC236}">
                                        <a16:creationId xmlns:a16="http://schemas.microsoft.com/office/drawing/2014/main" id="{FDF182D1-0170-119B-B96A-9E5A71210BA2}"/>
                                      </a:ext>
                                    </a:extLst>
                                  </p:cNvPr>
                                  <p:cNvSpPr txBox="1"/>
                                  <p:nvPr/>
                                </p:nvSpPr>
                                <p:spPr>
                                  <a:xfrm>
                                    <a:off x="951307" y="3173920"/>
                                    <a:ext cx="1499760" cy="576526"/>
                                  </a:xfrm>
                                  <a:prstGeom prst="rect">
                                    <a:avLst/>
                                  </a:prstGeom>
                                  <a:noFill/>
                                </p:spPr>
                                <p:txBody>
                                  <a:bodyPr wrap="square" rtlCol="0">
                                    <a:spAutoFit/>
                                  </a:bodyPr>
                                  <a:lstStyle/>
                                  <a:p>
                                    <a:pPr algn="ctr"/>
                                    <a:r>
                                      <a:rPr lang="tr-TR" sz="1200" dirty="0">
                                        <a:latin typeface="Times New Roman" panose="02020603050405020304" pitchFamily="18" charset="0"/>
                                        <a:cs typeface="Times New Roman" panose="02020603050405020304" pitchFamily="18" charset="0"/>
                                      </a:rPr>
                                      <a:t>Kalite Güvencesi Yönergesi</a:t>
                                    </a:r>
                                  </a:p>
                                </p:txBody>
                              </p:sp>
                              <p:sp>
                                <p:nvSpPr>
                                  <p:cNvPr id="31" name="Metin kutusu 30">
                                    <a:extLst>
                                      <a:ext uri="{FF2B5EF4-FFF2-40B4-BE49-F238E27FC236}">
                                        <a16:creationId xmlns:a16="http://schemas.microsoft.com/office/drawing/2014/main" id="{7B4832A6-A2E5-E4CB-9034-04F683D2F28D}"/>
                                      </a:ext>
                                    </a:extLst>
                                  </p:cNvPr>
                                  <p:cNvSpPr txBox="1"/>
                                  <p:nvPr/>
                                </p:nvSpPr>
                                <p:spPr>
                                  <a:xfrm>
                                    <a:off x="2431543" y="3169717"/>
                                    <a:ext cx="1499760" cy="345916"/>
                                  </a:xfrm>
                                  <a:prstGeom prst="rect">
                                    <a:avLst/>
                                  </a:prstGeom>
                                  <a:noFill/>
                                </p:spPr>
                                <p:txBody>
                                  <a:bodyPr wrap="square" rtlCol="0">
                                    <a:spAutoFit/>
                                  </a:bodyPr>
                                  <a:lstStyle/>
                                  <a:p>
                                    <a:pPr algn="ctr"/>
                                    <a:r>
                                      <a:rPr lang="tr-TR" sz="1200" dirty="0">
                                        <a:latin typeface="Times New Roman" panose="02020603050405020304" pitchFamily="18" charset="0"/>
                                        <a:cs typeface="Times New Roman" panose="02020603050405020304" pitchFamily="18" charset="0"/>
                                      </a:rPr>
                                      <a:t>Kalite Komisyonu</a:t>
                                    </a:r>
                                  </a:p>
                                </p:txBody>
                              </p:sp>
                              <p:sp>
                                <p:nvSpPr>
                                  <p:cNvPr id="32" name="Metin kutusu 31">
                                    <a:extLst>
                                      <a:ext uri="{FF2B5EF4-FFF2-40B4-BE49-F238E27FC236}">
                                        <a16:creationId xmlns:a16="http://schemas.microsoft.com/office/drawing/2014/main" id="{D73D57AC-D99D-DDC6-A5B5-A432D5016252}"/>
                                      </a:ext>
                                    </a:extLst>
                                  </p:cNvPr>
                                  <p:cNvSpPr txBox="1"/>
                                  <p:nvPr/>
                                </p:nvSpPr>
                                <p:spPr>
                                  <a:xfrm>
                                    <a:off x="11588001" y="2148578"/>
                                    <a:ext cx="914400" cy="422785"/>
                                  </a:xfrm>
                                  <a:prstGeom prst="rect">
                                    <a:avLst/>
                                  </a:prstGeom>
                                  <a:noFill/>
                                </p:spPr>
                                <p:txBody>
                                  <a:bodyPr wrap="square" rtlCol="0">
                                    <a:spAutoFit/>
                                  </a:bodyPr>
                                  <a:lstStyle/>
                                  <a:p>
                                    <a:r>
                                      <a:rPr lang="tr-TR" sz="1600" dirty="0">
                                        <a:latin typeface="Times New Roman" panose="02020603050405020304" pitchFamily="18" charset="0"/>
                                        <a:cs typeface="Times New Roman" panose="02020603050405020304" pitchFamily="18" charset="0"/>
                                      </a:rPr>
                                      <a:t>2024</a:t>
                                    </a:r>
                                  </a:p>
                                </p:txBody>
                              </p:sp>
                              <p:sp>
                                <p:nvSpPr>
                                  <p:cNvPr id="33" name="Metin kutusu 32">
                                    <a:extLst>
                                      <a:ext uri="{FF2B5EF4-FFF2-40B4-BE49-F238E27FC236}">
                                        <a16:creationId xmlns:a16="http://schemas.microsoft.com/office/drawing/2014/main" id="{EAF63E31-6215-E7CB-D762-7F4427A9D22C}"/>
                                      </a:ext>
                                    </a:extLst>
                                  </p:cNvPr>
                                  <p:cNvSpPr txBox="1"/>
                                  <p:nvPr/>
                                </p:nvSpPr>
                                <p:spPr>
                                  <a:xfrm>
                                    <a:off x="9896163" y="3045211"/>
                                    <a:ext cx="1668906" cy="538091"/>
                                  </a:xfrm>
                                  <a:prstGeom prst="rect">
                                    <a:avLst/>
                                  </a:prstGeom>
                                  <a:noFill/>
                                </p:spPr>
                                <p:txBody>
                                  <a:bodyPr wrap="square" rtlCol="0">
                                    <a:spAutoFit/>
                                  </a:bodyPr>
                                  <a:lstStyle/>
                                  <a:p>
                                    <a:pPr algn="ctr"/>
                                    <a:r>
                                      <a:rPr lang="tr-TR" sz="1100" dirty="0">
                                        <a:latin typeface="Times New Roman" panose="02020603050405020304" pitchFamily="18" charset="0"/>
                                        <a:cs typeface="Times New Roman" panose="02020603050405020304" pitchFamily="18" charset="0"/>
                                      </a:rPr>
                                      <a:t>Kalite Güvencesi Yönergesi Revizyonu</a:t>
                                    </a:r>
                                  </a:p>
                                </p:txBody>
                              </p:sp>
                              <p:sp>
                                <p:nvSpPr>
                                  <p:cNvPr id="34" name="Metin kutusu 33">
                                    <a:extLst>
                                      <a:ext uri="{FF2B5EF4-FFF2-40B4-BE49-F238E27FC236}">
                                        <a16:creationId xmlns:a16="http://schemas.microsoft.com/office/drawing/2014/main" id="{CDCA65AF-B479-4942-9DC1-FF6F4D6B3BAF}"/>
                                      </a:ext>
                                    </a:extLst>
                                  </p:cNvPr>
                                  <p:cNvSpPr txBox="1"/>
                                  <p:nvPr/>
                                </p:nvSpPr>
                                <p:spPr>
                                  <a:xfrm>
                                    <a:off x="2878838" y="2197028"/>
                                    <a:ext cx="667518" cy="422785"/>
                                  </a:xfrm>
                                  <a:prstGeom prst="rect">
                                    <a:avLst/>
                                  </a:prstGeom>
                                  <a:noFill/>
                                </p:spPr>
                                <p:txBody>
                                  <a:bodyPr wrap="square" rtlCol="0">
                                    <a:spAutoFit/>
                                  </a:bodyPr>
                                  <a:lstStyle/>
                                  <a:p>
                                    <a:r>
                                      <a:rPr lang="tr-TR" sz="1600" dirty="0">
                                        <a:latin typeface="Times New Roman" panose="02020603050405020304" pitchFamily="18" charset="0"/>
                                        <a:cs typeface="Times New Roman" panose="02020603050405020304" pitchFamily="18" charset="0"/>
                                      </a:rPr>
                                      <a:t>2021</a:t>
                                    </a:r>
                                  </a:p>
                                </p:txBody>
                              </p:sp>
                              <p:sp>
                                <p:nvSpPr>
                                  <p:cNvPr id="35" name="Metin kutusu 34">
                                    <a:extLst>
                                      <a:ext uri="{FF2B5EF4-FFF2-40B4-BE49-F238E27FC236}">
                                        <a16:creationId xmlns:a16="http://schemas.microsoft.com/office/drawing/2014/main" id="{3F0C4F3B-5BA3-7C7F-643D-46F9EBD6EBD2}"/>
                                      </a:ext>
                                    </a:extLst>
                                  </p:cNvPr>
                                  <p:cNvSpPr txBox="1"/>
                                  <p:nvPr/>
                                </p:nvSpPr>
                                <p:spPr>
                                  <a:xfrm>
                                    <a:off x="4374544" y="2212832"/>
                                    <a:ext cx="914400" cy="422785"/>
                                  </a:xfrm>
                                  <a:prstGeom prst="rect">
                                    <a:avLst/>
                                  </a:prstGeom>
                                  <a:noFill/>
                                </p:spPr>
                                <p:txBody>
                                  <a:bodyPr wrap="square" rtlCol="0">
                                    <a:spAutoFit/>
                                  </a:bodyPr>
                                  <a:lstStyle/>
                                  <a:p>
                                    <a:r>
                                      <a:rPr lang="tr-TR" sz="1600" dirty="0">
                                        <a:latin typeface="Times New Roman" panose="02020603050405020304" pitchFamily="18" charset="0"/>
                                        <a:cs typeface="Times New Roman" panose="02020603050405020304" pitchFamily="18" charset="0"/>
                                      </a:rPr>
                                      <a:t>2021</a:t>
                                    </a:r>
                                  </a:p>
                                </p:txBody>
                              </p:sp>
                              <p:sp>
                                <p:nvSpPr>
                                  <p:cNvPr id="36" name="Metin kutusu 35">
                                    <a:extLst>
                                      <a:ext uri="{FF2B5EF4-FFF2-40B4-BE49-F238E27FC236}">
                                        <a16:creationId xmlns:a16="http://schemas.microsoft.com/office/drawing/2014/main" id="{6A942796-EEDA-C6C2-5E4B-3B9FB2A0B567}"/>
                                      </a:ext>
                                    </a:extLst>
                                  </p:cNvPr>
                                  <p:cNvSpPr txBox="1"/>
                                  <p:nvPr/>
                                </p:nvSpPr>
                                <p:spPr>
                                  <a:xfrm>
                                    <a:off x="3977757" y="3154339"/>
                                    <a:ext cx="1499760" cy="807137"/>
                                  </a:xfrm>
                                  <a:prstGeom prst="rect">
                                    <a:avLst/>
                                  </a:prstGeom>
                                  <a:noFill/>
                                </p:spPr>
                                <p:txBody>
                                  <a:bodyPr wrap="square" rtlCol="0">
                                    <a:spAutoFit/>
                                  </a:bodyPr>
                                  <a:lstStyle/>
                                  <a:p>
                                    <a:pPr algn="ctr"/>
                                    <a:r>
                                      <a:rPr lang="tr-TR" sz="1200" dirty="0">
                                        <a:latin typeface="Times New Roman" panose="02020603050405020304" pitchFamily="18" charset="0"/>
                                        <a:cs typeface="Times New Roman" panose="02020603050405020304" pitchFamily="18" charset="0"/>
                                      </a:rPr>
                                      <a:t>İş Akışları ve Görev Tanımlamaları</a:t>
                                    </a:r>
                                  </a:p>
                                </p:txBody>
                              </p:sp>
                              <p:sp>
                                <p:nvSpPr>
                                  <p:cNvPr id="37" name="Metin kutusu 36">
                                    <a:extLst>
                                      <a:ext uri="{FF2B5EF4-FFF2-40B4-BE49-F238E27FC236}">
                                        <a16:creationId xmlns:a16="http://schemas.microsoft.com/office/drawing/2014/main" id="{39C04A71-9736-301D-EE39-2AB130E75BC0}"/>
                                      </a:ext>
                                    </a:extLst>
                                  </p:cNvPr>
                                  <p:cNvSpPr txBox="1"/>
                                  <p:nvPr/>
                                </p:nvSpPr>
                                <p:spPr>
                                  <a:xfrm>
                                    <a:off x="8448019" y="3120687"/>
                                    <a:ext cx="1499760" cy="576526"/>
                                  </a:xfrm>
                                  <a:prstGeom prst="rect">
                                    <a:avLst/>
                                  </a:prstGeom>
                                  <a:noFill/>
                                </p:spPr>
                                <p:txBody>
                                  <a:bodyPr wrap="square" rtlCol="0">
                                    <a:spAutoFit/>
                                  </a:bodyPr>
                                  <a:lstStyle/>
                                  <a:p>
                                    <a:pPr algn="ctr"/>
                                    <a:r>
                                      <a:rPr lang="tr-TR" sz="1200" dirty="0">
                                        <a:latin typeface="Times New Roman" panose="02020603050405020304" pitchFamily="18" charset="0"/>
                                        <a:cs typeface="Times New Roman" panose="02020603050405020304" pitchFamily="18" charset="0"/>
                                      </a:rPr>
                                      <a:t>Form Standardizasyonu</a:t>
                                    </a:r>
                                  </a:p>
                                </p:txBody>
                              </p:sp>
                              <p:sp>
                                <p:nvSpPr>
                                  <p:cNvPr id="38" name="Metin kutusu 37">
                                    <a:extLst>
                                      <a:ext uri="{FF2B5EF4-FFF2-40B4-BE49-F238E27FC236}">
                                        <a16:creationId xmlns:a16="http://schemas.microsoft.com/office/drawing/2014/main" id="{030DB0B8-75AB-893F-974D-A35C97D9E371}"/>
                                      </a:ext>
                                    </a:extLst>
                                  </p:cNvPr>
                                  <p:cNvSpPr txBox="1"/>
                                  <p:nvPr/>
                                </p:nvSpPr>
                                <p:spPr>
                                  <a:xfrm>
                                    <a:off x="7356437" y="2138317"/>
                                    <a:ext cx="914400" cy="422785"/>
                                  </a:xfrm>
                                  <a:prstGeom prst="rect">
                                    <a:avLst/>
                                  </a:prstGeom>
                                  <a:noFill/>
                                </p:spPr>
                                <p:txBody>
                                  <a:bodyPr wrap="square" rtlCol="0">
                                    <a:spAutoFit/>
                                  </a:bodyPr>
                                  <a:lstStyle/>
                                  <a:p>
                                    <a:r>
                                      <a:rPr lang="tr-TR" sz="1600" dirty="0">
                                        <a:latin typeface="Times New Roman" panose="02020603050405020304" pitchFamily="18" charset="0"/>
                                        <a:cs typeface="Times New Roman" panose="02020603050405020304" pitchFamily="18" charset="0"/>
                                      </a:rPr>
                                      <a:t>2022</a:t>
                                    </a:r>
                                  </a:p>
                                </p:txBody>
                              </p:sp>
                              <p:sp>
                                <p:nvSpPr>
                                  <p:cNvPr id="39" name="Metin kutusu 38">
                                    <a:extLst>
                                      <a:ext uri="{FF2B5EF4-FFF2-40B4-BE49-F238E27FC236}">
                                        <a16:creationId xmlns:a16="http://schemas.microsoft.com/office/drawing/2014/main" id="{0B1B4778-6BC1-C6BA-BCA5-424B0DCDD349}"/>
                                      </a:ext>
                                    </a:extLst>
                                  </p:cNvPr>
                                  <p:cNvSpPr txBox="1"/>
                                  <p:nvPr/>
                                </p:nvSpPr>
                                <p:spPr>
                                  <a:xfrm>
                                    <a:off x="5475185" y="3149213"/>
                                    <a:ext cx="1499760" cy="576526"/>
                                  </a:xfrm>
                                  <a:prstGeom prst="rect">
                                    <a:avLst/>
                                  </a:prstGeom>
                                  <a:noFill/>
                                </p:spPr>
                                <p:txBody>
                                  <a:bodyPr wrap="square" rtlCol="0">
                                    <a:spAutoFit/>
                                  </a:bodyPr>
                                  <a:lstStyle/>
                                  <a:p>
                                    <a:pPr algn="ctr"/>
                                    <a:r>
                                      <a:rPr lang="tr-TR" sz="1200" dirty="0">
                                        <a:latin typeface="Times New Roman" panose="02020603050405020304" pitchFamily="18" charset="0"/>
                                        <a:cs typeface="Times New Roman" panose="02020603050405020304" pitchFamily="18" charset="0"/>
                                      </a:rPr>
                                      <a:t>Prosedür Tanımlamaları</a:t>
                                    </a:r>
                                  </a:p>
                                </p:txBody>
                              </p:sp>
                              <p:grpSp>
                                <p:nvGrpSpPr>
                                  <p:cNvPr id="40" name="Grup 39">
                                    <a:extLst>
                                      <a:ext uri="{FF2B5EF4-FFF2-40B4-BE49-F238E27FC236}">
                                        <a16:creationId xmlns:a16="http://schemas.microsoft.com/office/drawing/2014/main" id="{1C344C10-09BF-973A-AF7F-3DCCD2B0A28C}"/>
                                      </a:ext>
                                    </a:extLst>
                                  </p:cNvPr>
                                  <p:cNvGrpSpPr/>
                                  <p:nvPr/>
                                </p:nvGrpSpPr>
                                <p:grpSpPr>
                                  <a:xfrm>
                                    <a:off x="1389882" y="2543182"/>
                                    <a:ext cx="10793614" cy="1926954"/>
                                    <a:chOff x="1430837" y="2503920"/>
                                    <a:chExt cx="10793614" cy="1926954"/>
                                  </a:xfrm>
                                </p:grpSpPr>
                                <p:grpSp>
                                  <p:nvGrpSpPr>
                                    <p:cNvPr id="42" name="Grup 41">
                                      <a:extLst>
                                        <a:ext uri="{FF2B5EF4-FFF2-40B4-BE49-F238E27FC236}">
                                          <a16:creationId xmlns:a16="http://schemas.microsoft.com/office/drawing/2014/main" id="{CCA36F0A-8DD1-B3FD-5B76-F882FD29B9C4}"/>
                                        </a:ext>
                                      </a:extLst>
                                    </p:cNvPr>
                                    <p:cNvGrpSpPr/>
                                    <p:nvPr/>
                                  </p:nvGrpSpPr>
                                  <p:grpSpPr>
                                    <a:xfrm>
                                      <a:off x="1430837" y="2522658"/>
                                      <a:ext cx="7671313" cy="637267"/>
                                      <a:chOff x="1337704" y="2531125"/>
                                      <a:chExt cx="7671313" cy="637267"/>
                                    </a:xfrm>
                                  </p:grpSpPr>
                                  <p:grpSp>
                                    <p:nvGrpSpPr>
                                      <p:cNvPr id="48" name="Grup 47">
                                        <a:extLst>
                                          <a:ext uri="{FF2B5EF4-FFF2-40B4-BE49-F238E27FC236}">
                                            <a16:creationId xmlns:a16="http://schemas.microsoft.com/office/drawing/2014/main" id="{49E099D5-6BF7-3697-2101-9F129C7CEFBE}"/>
                                          </a:ext>
                                        </a:extLst>
                                      </p:cNvPr>
                                      <p:cNvGrpSpPr/>
                                      <p:nvPr/>
                                    </p:nvGrpSpPr>
                                    <p:grpSpPr>
                                      <a:xfrm>
                                        <a:off x="1337704" y="2576643"/>
                                        <a:ext cx="1673956" cy="591749"/>
                                        <a:chOff x="1348485" y="2573865"/>
                                        <a:chExt cx="1583270" cy="533400"/>
                                      </a:xfrm>
                                    </p:grpSpPr>
                                    <p:sp>
                                      <p:nvSpPr>
                                        <p:cNvPr id="58" name="Oval 57">
                                          <a:extLst>
                                            <a:ext uri="{FF2B5EF4-FFF2-40B4-BE49-F238E27FC236}">
                                              <a16:creationId xmlns:a16="http://schemas.microsoft.com/office/drawing/2014/main" id="{1C54D14B-31EF-D415-513D-A50857FCFF35}"/>
                                            </a:ext>
                                          </a:extLst>
                                        </p:cNvPr>
                                        <p:cNvSpPr/>
                                        <p:nvPr/>
                                      </p:nvSpPr>
                                      <p:spPr>
                                        <a:xfrm>
                                          <a:off x="1348485" y="2599267"/>
                                          <a:ext cx="524933" cy="482600"/>
                                        </a:xfrm>
                                        <a:prstGeom prst="ellipse">
                                          <a:avLst/>
                                        </a:prstGeom>
                                        <a:gradFill>
                                          <a:gsLst>
                                            <a:gs pos="82000">
                                              <a:schemeClr val="accent1">
                                                <a:lumMod val="5000"/>
                                                <a:lumOff val="95000"/>
                                              </a:schemeClr>
                                            </a:gs>
                                            <a:gs pos="88000">
                                              <a:schemeClr val="accent1">
                                                <a:lumMod val="45000"/>
                                                <a:lumOff val="55000"/>
                                              </a:schemeClr>
                                            </a:gs>
                                            <a:gs pos="94000">
                                              <a:schemeClr val="accent1">
                                                <a:lumMod val="45000"/>
                                                <a:lumOff val="55000"/>
                                              </a:schemeClr>
                                            </a:gs>
                                            <a:gs pos="100000">
                                              <a:schemeClr val="accent1">
                                                <a:lumMod val="30000"/>
                                                <a:lumOff val="70000"/>
                                              </a:schemeClr>
                                            </a:gs>
                                          </a:gsLst>
                                          <a:lin ang="5400000" scaled="1"/>
                                        </a:gradFill>
                                        <a:ln w="381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sz="1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59" name="Eksi İşareti 58">
                                          <a:extLst>
                                            <a:ext uri="{FF2B5EF4-FFF2-40B4-BE49-F238E27FC236}">
                                              <a16:creationId xmlns:a16="http://schemas.microsoft.com/office/drawing/2014/main" id="{6E31D688-7C13-1A5B-4C9F-6A2C0BC6D079}"/>
                                            </a:ext>
                                          </a:extLst>
                                        </p:cNvPr>
                                        <p:cNvSpPr/>
                                        <p:nvPr/>
                                      </p:nvSpPr>
                                      <p:spPr>
                                        <a:xfrm>
                                          <a:off x="1737954" y="2573865"/>
                                          <a:ext cx="1193801" cy="533400"/>
                                        </a:xfrm>
                                        <a:prstGeom prst="mathMinus">
                                          <a:avLst/>
                                        </a:prstGeom>
                                        <a:ln w="19050">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sz="1200">
                                            <a:latin typeface="Times New Roman" panose="02020603050405020304" pitchFamily="18" charset="0"/>
                                            <a:cs typeface="Times New Roman" panose="02020603050405020304" pitchFamily="18" charset="0"/>
                                          </a:endParaRPr>
                                        </a:p>
                                      </p:txBody>
                                    </p:sp>
                                  </p:grpSp>
                                  <p:grpSp>
                                    <p:nvGrpSpPr>
                                      <p:cNvPr id="49" name="Grup 48">
                                        <a:extLst>
                                          <a:ext uri="{FF2B5EF4-FFF2-40B4-BE49-F238E27FC236}">
                                            <a16:creationId xmlns:a16="http://schemas.microsoft.com/office/drawing/2014/main" id="{BDF0B4B2-4FF9-C5E7-91E7-E20AE599F9F8}"/>
                                          </a:ext>
                                        </a:extLst>
                                      </p:cNvPr>
                                      <p:cNvGrpSpPr/>
                                      <p:nvPr/>
                                    </p:nvGrpSpPr>
                                    <p:grpSpPr>
                                      <a:xfrm>
                                        <a:off x="2841676" y="2557861"/>
                                        <a:ext cx="1664017" cy="591749"/>
                                        <a:chOff x="1348579" y="2556933"/>
                                        <a:chExt cx="1573869" cy="533400"/>
                                      </a:xfrm>
                                    </p:grpSpPr>
                                    <p:sp>
                                      <p:nvSpPr>
                                        <p:cNvPr id="56" name="Oval 55">
                                          <a:extLst>
                                            <a:ext uri="{FF2B5EF4-FFF2-40B4-BE49-F238E27FC236}">
                                              <a16:creationId xmlns:a16="http://schemas.microsoft.com/office/drawing/2014/main" id="{6266B31B-4479-7C2D-B71F-105D179154D8}"/>
                                            </a:ext>
                                          </a:extLst>
                                        </p:cNvPr>
                                        <p:cNvSpPr/>
                                        <p:nvPr/>
                                      </p:nvSpPr>
                                      <p:spPr>
                                        <a:xfrm>
                                          <a:off x="1348579" y="2582334"/>
                                          <a:ext cx="524933" cy="482600"/>
                                        </a:xfrm>
                                        <a:prstGeom prst="ellipse">
                                          <a:avLst/>
                                        </a:prstGeom>
                                        <a:gradFill>
                                          <a:gsLst>
                                            <a:gs pos="71000">
                                              <a:schemeClr val="accent1">
                                                <a:lumMod val="5000"/>
                                                <a:lumOff val="95000"/>
                                              </a:schemeClr>
                                            </a:gs>
                                            <a:gs pos="88000">
                                              <a:schemeClr val="accent1">
                                                <a:lumMod val="45000"/>
                                                <a:lumOff val="55000"/>
                                              </a:schemeClr>
                                            </a:gs>
                                            <a:gs pos="94000">
                                              <a:schemeClr val="accent1">
                                                <a:lumMod val="45000"/>
                                                <a:lumOff val="55000"/>
                                              </a:schemeClr>
                                            </a:gs>
                                            <a:gs pos="100000">
                                              <a:schemeClr val="accent1">
                                                <a:lumMod val="30000"/>
                                                <a:lumOff val="70000"/>
                                              </a:schemeClr>
                                            </a:gs>
                                          </a:gsLst>
                                          <a:lin ang="5400000" scaled="1"/>
                                        </a:gradFill>
                                        <a:ln w="381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sz="1200" dirty="0">
                                            <a:latin typeface="Times New Roman" panose="02020603050405020304" pitchFamily="18" charset="0"/>
                                            <a:cs typeface="Times New Roman" panose="02020603050405020304" pitchFamily="18" charset="0"/>
                                          </a:endParaRPr>
                                        </a:p>
                                      </p:txBody>
                                    </p:sp>
                                    <p:sp>
                                      <p:nvSpPr>
                                        <p:cNvPr id="57" name="Eksi İşareti 56">
                                          <a:extLst>
                                            <a:ext uri="{FF2B5EF4-FFF2-40B4-BE49-F238E27FC236}">
                                              <a16:creationId xmlns:a16="http://schemas.microsoft.com/office/drawing/2014/main" id="{C7D14270-93DB-220F-9DF1-FD9EBCB849E2}"/>
                                            </a:ext>
                                          </a:extLst>
                                        </p:cNvPr>
                                        <p:cNvSpPr/>
                                        <p:nvPr/>
                                      </p:nvSpPr>
                                      <p:spPr>
                                        <a:xfrm>
                                          <a:off x="1728647" y="2556933"/>
                                          <a:ext cx="1193801" cy="533400"/>
                                        </a:xfrm>
                                        <a:prstGeom prst="mathMinus">
                                          <a:avLst/>
                                        </a:prstGeom>
                                        <a:ln w="19050">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sz="1200">
                                            <a:latin typeface="Times New Roman" panose="02020603050405020304" pitchFamily="18" charset="0"/>
                                            <a:cs typeface="Times New Roman" panose="02020603050405020304" pitchFamily="18" charset="0"/>
                                          </a:endParaRPr>
                                        </a:p>
                                      </p:txBody>
                                    </p:sp>
                                  </p:grpSp>
                                  <p:grpSp>
                                    <p:nvGrpSpPr>
                                      <p:cNvPr id="50" name="Grup 49">
                                        <a:extLst>
                                          <a:ext uri="{FF2B5EF4-FFF2-40B4-BE49-F238E27FC236}">
                                            <a16:creationId xmlns:a16="http://schemas.microsoft.com/office/drawing/2014/main" id="{0D42199A-93AE-DD08-D551-63AFE119DFA4}"/>
                                          </a:ext>
                                        </a:extLst>
                                      </p:cNvPr>
                                      <p:cNvGrpSpPr/>
                                      <p:nvPr/>
                                    </p:nvGrpSpPr>
                                    <p:grpSpPr>
                                      <a:xfrm>
                                        <a:off x="4320002" y="2548261"/>
                                        <a:ext cx="1658300" cy="591954"/>
                                        <a:chOff x="1324417" y="2556748"/>
                                        <a:chExt cx="1568463" cy="533585"/>
                                      </a:xfrm>
                                    </p:grpSpPr>
                                    <p:sp>
                                      <p:nvSpPr>
                                        <p:cNvPr id="54" name="Oval 53">
                                          <a:extLst>
                                            <a:ext uri="{FF2B5EF4-FFF2-40B4-BE49-F238E27FC236}">
                                              <a16:creationId xmlns:a16="http://schemas.microsoft.com/office/drawing/2014/main" id="{FBB0E4B7-FFFA-AB07-5052-D3E154AA613C}"/>
                                            </a:ext>
                                          </a:extLst>
                                        </p:cNvPr>
                                        <p:cNvSpPr/>
                                        <p:nvPr/>
                                      </p:nvSpPr>
                                      <p:spPr>
                                        <a:xfrm>
                                          <a:off x="1324417" y="2556748"/>
                                          <a:ext cx="524933" cy="482600"/>
                                        </a:xfrm>
                                        <a:prstGeom prst="ellipse">
                                          <a:avLst/>
                                        </a:prstGeom>
                                        <a:gradFill>
                                          <a:gsLst>
                                            <a:gs pos="71000">
                                              <a:schemeClr val="accent1">
                                                <a:lumMod val="5000"/>
                                                <a:lumOff val="95000"/>
                                              </a:schemeClr>
                                            </a:gs>
                                            <a:gs pos="88000">
                                              <a:schemeClr val="accent1">
                                                <a:lumMod val="45000"/>
                                                <a:lumOff val="55000"/>
                                              </a:schemeClr>
                                            </a:gs>
                                            <a:gs pos="94000">
                                              <a:schemeClr val="accent1">
                                                <a:lumMod val="45000"/>
                                                <a:lumOff val="55000"/>
                                              </a:schemeClr>
                                            </a:gs>
                                            <a:gs pos="100000">
                                              <a:schemeClr val="accent1">
                                                <a:lumMod val="30000"/>
                                                <a:lumOff val="70000"/>
                                              </a:schemeClr>
                                            </a:gs>
                                          </a:gsLst>
                                          <a:lin ang="5400000" scaled="1"/>
                                        </a:gradFill>
                                        <a:ln w="381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sz="1200" dirty="0">
                                            <a:latin typeface="Times New Roman" panose="02020603050405020304" pitchFamily="18" charset="0"/>
                                            <a:cs typeface="Times New Roman" panose="02020603050405020304" pitchFamily="18" charset="0"/>
                                          </a:endParaRPr>
                                        </a:p>
                                      </p:txBody>
                                    </p:sp>
                                    <p:sp>
                                      <p:nvSpPr>
                                        <p:cNvPr id="55" name="Eksi İşareti 54">
                                          <a:extLst>
                                            <a:ext uri="{FF2B5EF4-FFF2-40B4-BE49-F238E27FC236}">
                                              <a16:creationId xmlns:a16="http://schemas.microsoft.com/office/drawing/2014/main" id="{B7E8178B-6050-8ADF-F957-ED90B9A35710}"/>
                                            </a:ext>
                                          </a:extLst>
                                        </p:cNvPr>
                                        <p:cNvSpPr/>
                                        <p:nvPr/>
                                      </p:nvSpPr>
                                      <p:spPr>
                                        <a:xfrm>
                                          <a:off x="1699079" y="2556933"/>
                                          <a:ext cx="1193801" cy="533400"/>
                                        </a:xfrm>
                                        <a:prstGeom prst="mathMinus">
                                          <a:avLst/>
                                        </a:prstGeom>
                                        <a:ln w="19050">
                                          <a:solidFill>
                                            <a:schemeClr val="tx1">
                                              <a:lumMod val="85000"/>
                                              <a:lumOff val="15000"/>
                                            </a:schemeClr>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sz="1200">
                                            <a:latin typeface="Times New Roman" panose="02020603050405020304" pitchFamily="18" charset="0"/>
                                            <a:cs typeface="Times New Roman" panose="02020603050405020304" pitchFamily="18" charset="0"/>
                                          </a:endParaRPr>
                                        </a:p>
                                      </p:txBody>
                                    </p:sp>
                                  </p:grpSp>
                                  <p:grpSp>
                                    <p:nvGrpSpPr>
                                      <p:cNvPr id="51" name="Grup 50">
                                        <a:extLst>
                                          <a:ext uri="{FF2B5EF4-FFF2-40B4-BE49-F238E27FC236}">
                                            <a16:creationId xmlns:a16="http://schemas.microsoft.com/office/drawing/2014/main" id="{CDF29D71-A5DA-7020-6794-FC3D1495BA70}"/>
                                          </a:ext>
                                        </a:extLst>
                                      </p:cNvPr>
                                      <p:cNvGrpSpPr/>
                                      <p:nvPr/>
                                    </p:nvGrpSpPr>
                                    <p:grpSpPr>
                                      <a:xfrm>
                                        <a:off x="7345000" y="2531125"/>
                                        <a:ext cx="1664017" cy="591749"/>
                                        <a:chOff x="2763137" y="2549767"/>
                                        <a:chExt cx="1573869" cy="533400"/>
                                      </a:xfrm>
                                    </p:grpSpPr>
                                    <p:sp>
                                      <p:nvSpPr>
                                        <p:cNvPr id="52" name="Oval 51">
                                          <a:extLst>
                                            <a:ext uri="{FF2B5EF4-FFF2-40B4-BE49-F238E27FC236}">
                                              <a16:creationId xmlns:a16="http://schemas.microsoft.com/office/drawing/2014/main" id="{57E7202F-0626-0414-46EE-A2E440827609}"/>
                                            </a:ext>
                                          </a:extLst>
                                        </p:cNvPr>
                                        <p:cNvSpPr/>
                                        <p:nvPr/>
                                      </p:nvSpPr>
                                      <p:spPr>
                                        <a:xfrm>
                                          <a:off x="2763137" y="2575172"/>
                                          <a:ext cx="524933" cy="482600"/>
                                        </a:xfrm>
                                        <a:prstGeom prst="ellipse">
                                          <a:avLst/>
                                        </a:prstGeom>
                                        <a:gradFill>
                                          <a:gsLst>
                                            <a:gs pos="55000">
                                              <a:schemeClr val="accent1">
                                                <a:lumMod val="5000"/>
                                                <a:lumOff val="95000"/>
                                              </a:schemeClr>
                                            </a:gs>
                                            <a:gs pos="64000">
                                              <a:schemeClr val="accent1">
                                                <a:lumMod val="45000"/>
                                                <a:lumOff val="55000"/>
                                              </a:schemeClr>
                                            </a:gs>
                                            <a:gs pos="94000">
                                              <a:schemeClr val="accent1">
                                                <a:lumMod val="45000"/>
                                                <a:lumOff val="55000"/>
                                              </a:schemeClr>
                                            </a:gs>
                                            <a:gs pos="100000">
                                              <a:schemeClr val="accent1">
                                                <a:lumMod val="30000"/>
                                                <a:lumOff val="70000"/>
                                              </a:schemeClr>
                                            </a:gs>
                                          </a:gsLst>
                                          <a:lin ang="5400000" scaled="1"/>
                                        </a:gradFill>
                                        <a:ln w="3810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sz="1200" dirty="0">
                                            <a:latin typeface="Times New Roman" panose="02020603050405020304" pitchFamily="18" charset="0"/>
                                            <a:cs typeface="Times New Roman" panose="02020603050405020304" pitchFamily="18" charset="0"/>
                                          </a:endParaRPr>
                                        </a:p>
                                      </p:txBody>
                                    </p:sp>
                                    <p:sp>
                                      <p:nvSpPr>
                                        <p:cNvPr id="53" name="Eksi İşareti 52">
                                          <a:extLst>
                                            <a:ext uri="{FF2B5EF4-FFF2-40B4-BE49-F238E27FC236}">
                                              <a16:creationId xmlns:a16="http://schemas.microsoft.com/office/drawing/2014/main" id="{8DFF8714-E3CA-72C4-3655-2D783FA29938}"/>
                                            </a:ext>
                                          </a:extLst>
                                        </p:cNvPr>
                                        <p:cNvSpPr/>
                                        <p:nvPr/>
                                      </p:nvSpPr>
                                      <p:spPr>
                                        <a:xfrm>
                                          <a:off x="3143205" y="2549767"/>
                                          <a:ext cx="1193801" cy="533400"/>
                                        </a:xfrm>
                                        <a:prstGeom prst="mathMinus">
                                          <a:avLst/>
                                        </a:prstGeom>
                                        <a:ln w="19050">
                                          <a:solidFill>
                                            <a:schemeClr val="tx1">
                                              <a:lumMod val="85000"/>
                                              <a:lumOff val="15000"/>
                                            </a:schemeClr>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sz="1200">
                                            <a:latin typeface="Times New Roman" panose="02020603050405020304" pitchFamily="18" charset="0"/>
                                            <a:cs typeface="Times New Roman" panose="02020603050405020304" pitchFamily="18" charset="0"/>
                                          </a:endParaRPr>
                                        </a:p>
                                      </p:txBody>
                                    </p:sp>
                                  </p:grpSp>
                                </p:grpSp>
                                <p:sp>
                                  <p:nvSpPr>
                                    <p:cNvPr id="43" name="Oval 42">
                                      <a:extLst>
                                        <a:ext uri="{FF2B5EF4-FFF2-40B4-BE49-F238E27FC236}">
                                          <a16:creationId xmlns:a16="http://schemas.microsoft.com/office/drawing/2014/main" id="{76809083-8B5C-918B-9404-C3CE9ECB8F83}"/>
                                        </a:ext>
                                      </a:extLst>
                                    </p:cNvPr>
                                    <p:cNvSpPr/>
                                    <p:nvPr/>
                                  </p:nvSpPr>
                                  <p:spPr>
                                    <a:xfrm>
                                      <a:off x="8942004" y="2532100"/>
                                      <a:ext cx="555000" cy="535392"/>
                                    </a:xfrm>
                                    <a:prstGeom prst="ellipse">
                                      <a:avLst/>
                                    </a:prstGeom>
                                    <a:gradFill>
                                      <a:gsLst>
                                        <a:gs pos="48000">
                                          <a:schemeClr val="accent1">
                                            <a:lumMod val="5000"/>
                                            <a:lumOff val="95000"/>
                                          </a:schemeClr>
                                        </a:gs>
                                        <a:gs pos="56000">
                                          <a:schemeClr val="accent1">
                                            <a:lumMod val="45000"/>
                                            <a:lumOff val="55000"/>
                                          </a:schemeClr>
                                        </a:gs>
                                        <a:gs pos="94000">
                                          <a:schemeClr val="accent1">
                                            <a:lumMod val="45000"/>
                                            <a:lumOff val="55000"/>
                                          </a:schemeClr>
                                        </a:gs>
                                        <a:gs pos="100000">
                                          <a:schemeClr val="accent1">
                                            <a:lumMod val="30000"/>
                                            <a:lumOff val="70000"/>
                                          </a:schemeClr>
                                        </a:gs>
                                      </a:gsLst>
                                      <a:lin ang="5400000" scaled="1"/>
                                    </a:gradFill>
                                    <a:ln w="3810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sz="1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44" name="Eksi İşareti 43">
                                      <a:extLst>
                                        <a:ext uri="{FF2B5EF4-FFF2-40B4-BE49-F238E27FC236}">
                                          <a16:creationId xmlns:a16="http://schemas.microsoft.com/office/drawing/2014/main" id="{CD75D46A-36A4-7F3C-E3EE-50FB7E4D0134}"/>
                                        </a:ext>
                                      </a:extLst>
                                    </p:cNvPr>
                                    <p:cNvSpPr/>
                                    <p:nvPr/>
                                  </p:nvSpPr>
                                  <p:spPr>
                                    <a:xfrm>
                                      <a:off x="9343842" y="2503920"/>
                                      <a:ext cx="1262179" cy="591751"/>
                                    </a:xfrm>
                                    <a:prstGeom prst="mathMinus">
                                      <a:avLst/>
                                    </a:prstGeom>
                                    <a:ln w="19050">
                                      <a:solidFill>
                                        <a:schemeClr val="tx1">
                                          <a:lumMod val="85000"/>
                                          <a:lumOff val="15000"/>
                                        </a:schemeClr>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sz="1200">
                                        <a:latin typeface="Times New Roman" panose="02020603050405020304" pitchFamily="18" charset="0"/>
                                        <a:cs typeface="Times New Roman" panose="02020603050405020304" pitchFamily="18" charset="0"/>
                                      </a:endParaRPr>
                                    </a:p>
                                  </p:txBody>
                                </p:sp>
                                <p:sp>
                                  <p:nvSpPr>
                                    <p:cNvPr id="45" name="Oval 44">
                                      <a:extLst>
                                        <a:ext uri="{FF2B5EF4-FFF2-40B4-BE49-F238E27FC236}">
                                          <a16:creationId xmlns:a16="http://schemas.microsoft.com/office/drawing/2014/main" id="{28A60F81-E80A-6E1C-FD8A-A0154C71A429}"/>
                                        </a:ext>
                                      </a:extLst>
                                    </p:cNvPr>
                                    <p:cNvSpPr/>
                                    <p:nvPr/>
                                  </p:nvSpPr>
                                  <p:spPr>
                                    <a:xfrm>
                                      <a:off x="10445874" y="2532101"/>
                                      <a:ext cx="555000" cy="535391"/>
                                    </a:xfrm>
                                    <a:prstGeom prst="ellipse">
                                      <a:avLst/>
                                    </a:prstGeom>
                                    <a:solidFill>
                                      <a:schemeClr val="accent3">
                                        <a:lumMod val="75000"/>
                                      </a:schemeClr>
                                    </a:solidFill>
                                    <a:ln w="38100">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sz="1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46" name="Eksi İşareti 45">
                                      <a:extLst>
                                        <a:ext uri="{FF2B5EF4-FFF2-40B4-BE49-F238E27FC236}">
                                          <a16:creationId xmlns:a16="http://schemas.microsoft.com/office/drawing/2014/main" id="{D4F48FB8-C4B2-EC19-8D5B-F27F803EE27E}"/>
                                        </a:ext>
                                      </a:extLst>
                                    </p:cNvPr>
                                    <p:cNvSpPr/>
                                    <p:nvPr/>
                                  </p:nvSpPr>
                                  <p:spPr>
                                    <a:xfrm rot="5400000">
                                      <a:off x="11016808" y="3223231"/>
                                      <a:ext cx="1823537" cy="591749"/>
                                    </a:xfrm>
                                    <a:prstGeom prst="mathMinus">
                                      <a:avLst/>
                                    </a:prstGeom>
                                    <a:ln w="19050">
                                      <a:solidFill>
                                        <a:schemeClr val="tx1">
                                          <a:lumMod val="85000"/>
                                          <a:lumOff val="15000"/>
                                        </a:schemeClr>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sz="1200">
                                        <a:latin typeface="Times New Roman" panose="02020603050405020304" pitchFamily="18" charset="0"/>
                                        <a:cs typeface="Times New Roman" panose="02020603050405020304" pitchFamily="18" charset="0"/>
                                      </a:endParaRPr>
                                    </a:p>
                                  </p:txBody>
                                </p:sp>
                                <p:sp>
                                  <p:nvSpPr>
                                    <p:cNvPr id="47" name="Oval 46">
                                      <a:extLst>
                                        <a:ext uri="{FF2B5EF4-FFF2-40B4-BE49-F238E27FC236}">
                                          <a16:creationId xmlns:a16="http://schemas.microsoft.com/office/drawing/2014/main" id="{830488A4-D97A-CF43-505B-8DF2927AC686}"/>
                                        </a:ext>
                                      </a:extLst>
                                    </p:cNvPr>
                                    <p:cNvSpPr/>
                                    <p:nvPr/>
                                  </p:nvSpPr>
                                  <p:spPr>
                                    <a:xfrm>
                                      <a:off x="10454209" y="2506368"/>
                                      <a:ext cx="555000" cy="535391"/>
                                    </a:xfrm>
                                    <a:prstGeom prst="ellipse">
                                      <a:avLst/>
                                    </a:prstGeom>
                                    <a:gradFill>
                                      <a:gsLst>
                                        <a:gs pos="42000">
                                          <a:schemeClr val="accent1">
                                            <a:lumMod val="5000"/>
                                            <a:lumOff val="95000"/>
                                          </a:schemeClr>
                                        </a:gs>
                                        <a:gs pos="48000">
                                          <a:schemeClr val="accent1">
                                            <a:lumMod val="60000"/>
                                            <a:lumOff val="40000"/>
                                          </a:schemeClr>
                                        </a:gs>
                                        <a:gs pos="75000">
                                          <a:schemeClr val="accent1">
                                            <a:lumMod val="45000"/>
                                            <a:lumOff val="55000"/>
                                          </a:schemeClr>
                                        </a:gs>
                                        <a:gs pos="100000">
                                          <a:schemeClr val="accent1">
                                            <a:lumMod val="30000"/>
                                            <a:lumOff val="70000"/>
                                          </a:schemeClr>
                                        </a:gs>
                                      </a:gsLst>
                                      <a:lin ang="5400000" scaled="1"/>
                                    </a:gradFill>
                                    <a:ln w="38100">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sz="1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grpSp>
                              <p:sp>
                                <p:nvSpPr>
                                  <p:cNvPr id="41" name="Eksi İşareti 40">
                                    <a:extLst>
                                      <a:ext uri="{FF2B5EF4-FFF2-40B4-BE49-F238E27FC236}">
                                        <a16:creationId xmlns:a16="http://schemas.microsoft.com/office/drawing/2014/main" id="{F6708209-BD00-13AC-8064-B1CDD451A34A}"/>
                                      </a:ext>
                                    </a:extLst>
                                  </p:cNvPr>
                                  <p:cNvSpPr/>
                                  <p:nvPr/>
                                </p:nvSpPr>
                                <p:spPr>
                                  <a:xfrm>
                                    <a:off x="10875860" y="2530284"/>
                                    <a:ext cx="838338" cy="591749"/>
                                  </a:xfrm>
                                  <a:prstGeom prst="mathMinus">
                                    <a:avLst/>
                                  </a:prstGeom>
                                  <a:ln w="19050">
                                    <a:solidFill>
                                      <a:schemeClr val="tx1">
                                        <a:lumMod val="85000"/>
                                        <a:lumOff val="15000"/>
                                      </a:schemeClr>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sz="1200">
                                      <a:latin typeface="Times New Roman" panose="02020603050405020304" pitchFamily="18" charset="0"/>
                                      <a:cs typeface="Times New Roman" panose="02020603050405020304" pitchFamily="18" charset="0"/>
                                    </a:endParaRPr>
                                  </a:p>
                                </p:txBody>
                              </p:sp>
                            </p:grpSp>
                            <p:sp>
                              <p:nvSpPr>
                                <p:cNvPr id="27" name="Oval 26">
                                  <a:extLst>
                                    <a:ext uri="{FF2B5EF4-FFF2-40B4-BE49-F238E27FC236}">
                                      <a16:creationId xmlns:a16="http://schemas.microsoft.com/office/drawing/2014/main" id="{06B241DA-77FA-1C19-11E4-5247CB50599E}"/>
                                    </a:ext>
                                  </a:extLst>
                                </p:cNvPr>
                                <p:cNvSpPr/>
                                <p:nvPr/>
                              </p:nvSpPr>
                              <p:spPr>
                                <a:xfrm>
                                  <a:off x="5963579" y="1931090"/>
                                  <a:ext cx="553515" cy="463499"/>
                                </a:xfrm>
                                <a:prstGeom prst="ellipse">
                                  <a:avLst/>
                                </a:prstGeom>
                                <a:gradFill>
                                  <a:gsLst>
                                    <a:gs pos="71000">
                                      <a:schemeClr val="accent1">
                                        <a:lumMod val="5000"/>
                                        <a:lumOff val="95000"/>
                                      </a:schemeClr>
                                    </a:gs>
                                    <a:gs pos="88000">
                                      <a:schemeClr val="accent1">
                                        <a:lumMod val="45000"/>
                                        <a:lumOff val="55000"/>
                                      </a:schemeClr>
                                    </a:gs>
                                    <a:gs pos="94000">
                                      <a:schemeClr val="accent1">
                                        <a:lumMod val="45000"/>
                                        <a:lumOff val="55000"/>
                                      </a:schemeClr>
                                    </a:gs>
                                    <a:gs pos="100000">
                                      <a:schemeClr val="accent1">
                                        <a:lumMod val="30000"/>
                                        <a:lumOff val="70000"/>
                                      </a:schemeClr>
                                    </a:gs>
                                  </a:gsLst>
                                  <a:lin ang="5400000" scaled="1"/>
                                </a:gradFill>
                                <a:ln w="381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sz="1200" dirty="0">
                                    <a:latin typeface="Times New Roman" panose="02020603050405020304" pitchFamily="18" charset="0"/>
                                    <a:cs typeface="Times New Roman" panose="02020603050405020304" pitchFamily="18" charset="0"/>
                                  </a:endParaRPr>
                                </a:p>
                              </p:txBody>
                            </p:sp>
                            <p:sp>
                              <p:nvSpPr>
                                <p:cNvPr id="28" name="Eksi İşareti 27">
                                  <a:extLst>
                                    <a:ext uri="{FF2B5EF4-FFF2-40B4-BE49-F238E27FC236}">
                                      <a16:creationId xmlns:a16="http://schemas.microsoft.com/office/drawing/2014/main" id="{C287D56D-480E-7705-0FCF-0C6240EFB136}"/>
                                    </a:ext>
                                  </a:extLst>
                                </p:cNvPr>
                                <p:cNvSpPr/>
                                <p:nvPr/>
                              </p:nvSpPr>
                              <p:spPr>
                                <a:xfrm>
                                  <a:off x="6351037" y="1906691"/>
                                  <a:ext cx="1292893" cy="512288"/>
                                </a:xfrm>
                                <a:prstGeom prst="mathMinus">
                                  <a:avLst/>
                                </a:prstGeom>
                                <a:ln w="19050">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sz="1200">
                                    <a:latin typeface="Times New Roman" panose="02020603050405020304" pitchFamily="18" charset="0"/>
                                    <a:cs typeface="Times New Roman" panose="02020603050405020304" pitchFamily="18" charset="0"/>
                                  </a:endParaRPr>
                                </a:p>
                              </p:txBody>
                            </p:sp>
                          </p:grpSp>
                          <p:sp>
                            <p:nvSpPr>
                              <p:cNvPr id="25" name="Metin kutusu 24">
                                <a:extLst>
                                  <a:ext uri="{FF2B5EF4-FFF2-40B4-BE49-F238E27FC236}">
                                    <a16:creationId xmlns:a16="http://schemas.microsoft.com/office/drawing/2014/main" id="{12CF2AC7-EFDC-7945-8F1B-099B5BD475B5}"/>
                                  </a:ext>
                                </a:extLst>
                              </p:cNvPr>
                              <p:cNvSpPr txBox="1"/>
                              <p:nvPr/>
                            </p:nvSpPr>
                            <p:spPr>
                              <a:xfrm>
                                <a:off x="8903181" y="1543604"/>
                                <a:ext cx="686510" cy="366013"/>
                              </a:xfrm>
                              <a:prstGeom prst="rect">
                                <a:avLst/>
                              </a:prstGeom>
                              <a:noFill/>
                            </p:spPr>
                            <p:txBody>
                              <a:bodyPr wrap="square" rtlCol="0">
                                <a:spAutoFit/>
                              </a:bodyPr>
                              <a:lstStyle/>
                              <a:p>
                                <a:r>
                                  <a:rPr lang="tr-TR" sz="1600" dirty="0">
                                    <a:latin typeface="Times New Roman" panose="02020603050405020304" pitchFamily="18" charset="0"/>
                                    <a:cs typeface="Times New Roman" panose="02020603050405020304" pitchFamily="18" charset="0"/>
                                  </a:rPr>
                                  <a:t>2023</a:t>
                                </a:r>
                              </a:p>
                            </p:txBody>
                          </p:sp>
                        </p:grpSp>
                      </p:grpSp>
                    </p:grpSp>
                    <p:sp>
                      <p:nvSpPr>
                        <p:cNvPr id="18" name="Eksi İşareti 17">
                          <a:extLst>
                            <a:ext uri="{FF2B5EF4-FFF2-40B4-BE49-F238E27FC236}">
                              <a16:creationId xmlns:a16="http://schemas.microsoft.com/office/drawing/2014/main" id="{8EA6F68C-92E7-7D26-3BC7-BA46E406A49D}"/>
                            </a:ext>
                          </a:extLst>
                        </p:cNvPr>
                        <p:cNvSpPr/>
                        <p:nvPr/>
                      </p:nvSpPr>
                      <p:spPr>
                        <a:xfrm>
                          <a:off x="3612401" y="3521110"/>
                          <a:ext cx="1159785" cy="522461"/>
                        </a:xfrm>
                        <a:prstGeom prst="mathMinus">
                          <a:avLst/>
                        </a:prstGeom>
                        <a:ln w="19050">
                          <a:solidFill>
                            <a:schemeClr val="tx1">
                              <a:lumMod val="85000"/>
                              <a:lumOff val="15000"/>
                            </a:schemeClr>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sz="1200">
                            <a:latin typeface="Times New Roman" panose="02020603050405020304" pitchFamily="18" charset="0"/>
                            <a:cs typeface="Times New Roman" panose="02020603050405020304" pitchFamily="18" charset="0"/>
                          </a:endParaRPr>
                        </a:p>
                      </p:txBody>
                    </p:sp>
                    <p:sp>
                      <p:nvSpPr>
                        <p:cNvPr id="19" name="Oval 18">
                          <a:extLst>
                            <a:ext uri="{FF2B5EF4-FFF2-40B4-BE49-F238E27FC236}">
                              <a16:creationId xmlns:a16="http://schemas.microsoft.com/office/drawing/2014/main" id="{1C0446BD-8D4A-65C2-417F-DDD8F143B71D}"/>
                            </a:ext>
                          </a:extLst>
                        </p:cNvPr>
                        <p:cNvSpPr/>
                        <p:nvPr/>
                      </p:nvSpPr>
                      <p:spPr>
                        <a:xfrm rot="5400000">
                          <a:off x="4610517" y="3548297"/>
                          <a:ext cx="490015" cy="491960"/>
                        </a:xfrm>
                        <a:prstGeom prst="ellipse">
                          <a:avLst/>
                        </a:prstGeom>
                        <a:gradFill>
                          <a:gsLst>
                            <a:gs pos="22000">
                              <a:schemeClr val="accent1">
                                <a:lumMod val="40000"/>
                                <a:lumOff val="60000"/>
                              </a:schemeClr>
                            </a:gs>
                            <a:gs pos="37000">
                              <a:schemeClr val="accent1">
                                <a:lumMod val="75000"/>
                              </a:schemeClr>
                            </a:gs>
                            <a:gs pos="50000">
                              <a:schemeClr val="accent1">
                                <a:lumMod val="75000"/>
                              </a:schemeClr>
                            </a:gs>
                            <a:gs pos="100000">
                              <a:schemeClr val="accent1">
                                <a:lumMod val="30000"/>
                                <a:lumOff val="70000"/>
                              </a:schemeClr>
                            </a:gs>
                          </a:gsLst>
                          <a:lin ang="0" scaled="1"/>
                        </a:gra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sz="1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grpSp>
                </p:grpSp>
                <p:sp>
                  <p:nvSpPr>
                    <p:cNvPr id="14" name="Metin kutusu 13">
                      <a:extLst>
                        <a:ext uri="{FF2B5EF4-FFF2-40B4-BE49-F238E27FC236}">
                          <a16:creationId xmlns:a16="http://schemas.microsoft.com/office/drawing/2014/main" id="{47E4666A-FBB6-A653-B60D-2C198D8BB35C}"/>
                        </a:ext>
                      </a:extLst>
                    </p:cNvPr>
                    <p:cNvSpPr txBox="1"/>
                    <p:nvPr/>
                  </p:nvSpPr>
                  <p:spPr>
                    <a:xfrm>
                      <a:off x="3514858" y="3464004"/>
                      <a:ext cx="840222" cy="338554"/>
                    </a:xfrm>
                    <a:prstGeom prst="rect">
                      <a:avLst/>
                    </a:prstGeom>
                    <a:noFill/>
                  </p:spPr>
                  <p:txBody>
                    <a:bodyPr wrap="square" rtlCol="0">
                      <a:spAutoFit/>
                    </a:bodyPr>
                    <a:lstStyle/>
                    <a:p>
                      <a:r>
                        <a:rPr lang="tr-TR" sz="1600" dirty="0">
                          <a:latin typeface="Times New Roman" panose="02020603050405020304" pitchFamily="18" charset="0"/>
                          <a:cs typeface="Times New Roman" panose="02020603050405020304" pitchFamily="18" charset="0"/>
                        </a:rPr>
                        <a:t>2025</a:t>
                      </a:r>
                    </a:p>
                  </p:txBody>
                </p:sp>
              </p:grpSp>
              <p:sp>
                <p:nvSpPr>
                  <p:cNvPr id="11" name="Oval 10">
                    <a:extLst>
                      <a:ext uri="{FF2B5EF4-FFF2-40B4-BE49-F238E27FC236}">
                        <a16:creationId xmlns:a16="http://schemas.microsoft.com/office/drawing/2014/main" id="{9A7AC3D1-AC85-F78D-BB3A-7651F911C4D5}"/>
                      </a:ext>
                    </a:extLst>
                  </p:cNvPr>
                  <p:cNvSpPr/>
                  <p:nvPr/>
                </p:nvSpPr>
                <p:spPr>
                  <a:xfrm>
                    <a:off x="11110584" y="2349850"/>
                    <a:ext cx="507291" cy="428725"/>
                  </a:xfrm>
                  <a:prstGeom prst="ellipse">
                    <a:avLst/>
                  </a:prstGeom>
                  <a:solidFill>
                    <a:schemeClr val="accent3">
                      <a:lumMod val="75000"/>
                    </a:schemeClr>
                  </a:solidFill>
                  <a:ln w="38100">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sz="1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2" name="Oval 11">
                    <a:extLst>
                      <a:ext uri="{FF2B5EF4-FFF2-40B4-BE49-F238E27FC236}">
                        <a16:creationId xmlns:a16="http://schemas.microsoft.com/office/drawing/2014/main" id="{F76ED819-02D4-EE89-0E9D-E48DFD78746B}"/>
                      </a:ext>
                    </a:extLst>
                  </p:cNvPr>
                  <p:cNvSpPr/>
                  <p:nvPr/>
                </p:nvSpPr>
                <p:spPr>
                  <a:xfrm>
                    <a:off x="11118203" y="2329244"/>
                    <a:ext cx="507291" cy="428725"/>
                  </a:xfrm>
                  <a:prstGeom prst="ellipse">
                    <a:avLst/>
                  </a:prstGeom>
                  <a:gradFill flip="none" rotWithShape="1">
                    <a:gsLst>
                      <a:gs pos="38000">
                        <a:schemeClr val="bg1"/>
                      </a:gs>
                      <a:gs pos="50000">
                        <a:schemeClr val="accent1">
                          <a:lumMod val="60000"/>
                          <a:lumOff val="40000"/>
                        </a:schemeClr>
                      </a:gs>
                      <a:gs pos="62000">
                        <a:schemeClr val="accent1">
                          <a:lumMod val="60000"/>
                          <a:lumOff val="40000"/>
                        </a:schemeClr>
                      </a:gs>
                      <a:gs pos="100000">
                        <a:schemeClr val="accent1">
                          <a:lumMod val="30000"/>
                          <a:lumOff val="70000"/>
                        </a:schemeClr>
                      </a:gs>
                    </a:gsLst>
                    <a:lin ang="5400000" scaled="1"/>
                    <a:tileRect/>
                  </a:gradFill>
                  <a:ln w="38100">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sz="1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grpSp>
            <p:sp>
              <p:nvSpPr>
                <p:cNvPr id="9" name="Metin kutusu 8">
                  <a:extLst>
                    <a:ext uri="{FF2B5EF4-FFF2-40B4-BE49-F238E27FC236}">
                      <a16:creationId xmlns:a16="http://schemas.microsoft.com/office/drawing/2014/main" id="{69877CAB-0E65-F40F-C6A8-F162B0AAA08E}"/>
                    </a:ext>
                  </a:extLst>
                </p:cNvPr>
                <p:cNvSpPr txBox="1"/>
                <p:nvPr/>
              </p:nvSpPr>
              <p:spPr>
                <a:xfrm>
                  <a:off x="9668910" y="2051429"/>
                  <a:ext cx="835796" cy="338554"/>
                </a:xfrm>
                <a:prstGeom prst="rect">
                  <a:avLst/>
                </a:prstGeom>
                <a:noFill/>
              </p:spPr>
              <p:txBody>
                <a:bodyPr wrap="square" rtlCol="0">
                  <a:spAutoFit/>
                </a:bodyPr>
                <a:lstStyle/>
                <a:p>
                  <a:r>
                    <a:rPr lang="tr-TR" sz="1600" dirty="0">
                      <a:latin typeface="Times New Roman" panose="02020603050405020304" pitchFamily="18" charset="0"/>
                      <a:cs typeface="Times New Roman" panose="02020603050405020304" pitchFamily="18" charset="0"/>
                    </a:rPr>
                    <a:t>2024</a:t>
                  </a:r>
                </a:p>
              </p:txBody>
            </p:sp>
          </p:grpSp>
          <p:sp>
            <p:nvSpPr>
              <p:cNvPr id="7" name="Metin kutusu 6">
                <a:extLst>
                  <a:ext uri="{FF2B5EF4-FFF2-40B4-BE49-F238E27FC236}">
                    <a16:creationId xmlns:a16="http://schemas.microsoft.com/office/drawing/2014/main" id="{18FCA7BF-4CC1-7779-7F1B-C0B77C70A52F}"/>
                  </a:ext>
                </a:extLst>
              </p:cNvPr>
              <p:cNvSpPr txBox="1"/>
              <p:nvPr/>
            </p:nvSpPr>
            <p:spPr>
              <a:xfrm>
                <a:off x="10959571" y="2730101"/>
                <a:ext cx="1158284" cy="461665"/>
              </a:xfrm>
              <a:prstGeom prst="rect">
                <a:avLst/>
              </a:prstGeom>
              <a:noFill/>
            </p:spPr>
            <p:txBody>
              <a:bodyPr wrap="square">
                <a:spAutoFit/>
              </a:bodyPr>
              <a:lstStyle/>
              <a:p>
                <a:r>
                  <a:rPr lang="tr-TR" sz="1200" dirty="0">
                    <a:latin typeface="Times New Roman" panose="02020603050405020304" pitchFamily="18" charset="0"/>
                    <a:cs typeface="Times New Roman" panose="02020603050405020304" pitchFamily="18" charset="0"/>
                  </a:rPr>
                  <a:t>Komisyon Güncellemeleri</a:t>
                </a:r>
                <a:endParaRPr lang="tr-TR" sz="1200" dirty="0"/>
              </a:p>
            </p:txBody>
          </p:sp>
        </p:grpSp>
        <p:sp>
          <p:nvSpPr>
            <p:cNvPr id="5" name="Metin kutusu 4">
              <a:extLst>
                <a:ext uri="{FF2B5EF4-FFF2-40B4-BE49-F238E27FC236}">
                  <a16:creationId xmlns:a16="http://schemas.microsoft.com/office/drawing/2014/main" id="{B7654CCF-0351-D380-CA07-4A205407D4D9}"/>
                </a:ext>
              </a:extLst>
            </p:cNvPr>
            <p:cNvSpPr txBox="1"/>
            <p:nvPr/>
          </p:nvSpPr>
          <p:spPr>
            <a:xfrm>
              <a:off x="5043195" y="1880952"/>
              <a:ext cx="848422" cy="364358"/>
            </a:xfrm>
            <a:prstGeom prst="rect">
              <a:avLst/>
            </a:prstGeom>
            <a:noFill/>
          </p:spPr>
          <p:txBody>
            <a:bodyPr wrap="square" rtlCol="0">
              <a:spAutoFit/>
            </a:bodyPr>
            <a:lstStyle/>
            <a:p>
              <a:r>
                <a:rPr lang="tr-TR" sz="1600" dirty="0">
                  <a:latin typeface="Times New Roman" panose="02020603050405020304" pitchFamily="18" charset="0"/>
                  <a:cs typeface="Times New Roman" panose="02020603050405020304" pitchFamily="18" charset="0"/>
                </a:rPr>
                <a:t>2021</a:t>
              </a:r>
            </a:p>
          </p:txBody>
        </p:sp>
      </p:grpSp>
    </p:spTree>
    <p:extLst>
      <p:ext uri="{BB962C8B-B14F-4D97-AF65-F5344CB8AC3E}">
        <p14:creationId xmlns:p14="http://schemas.microsoft.com/office/powerpoint/2010/main" val="2340816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1F0C27C-3AF9-9B66-795D-3CDCABBC1CD7}"/>
            </a:ext>
          </a:extLst>
        </p:cNvPr>
        <p:cNvGrpSpPr/>
        <p:nvPr/>
      </p:nvGrpSpPr>
      <p:grpSpPr>
        <a:xfrm>
          <a:off x="0" y="0"/>
          <a:ext cx="0" cy="0"/>
          <a:chOff x="0" y="0"/>
          <a:chExt cx="0" cy="0"/>
        </a:xfrm>
      </p:grpSpPr>
      <p:sp>
        <p:nvSpPr>
          <p:cNvPr id="6" name="Metin kutusu 5">
            <a:extLst>
              <a:ext uri="{FF2B5EF4-FFF2-40B4-BE49-F238E27FC236}">
                <a16:creationId xmlns:a16="http://schemas.microsoft.com/office/drawing/2014/main" id="{7DFB44CD-557E-6EF1-7C51-65F0541B9010}"/>
              </a:ext>
            </a:extLst>
          </p:cNvPr>
          <p:cNvSpPr txBox="1"/>
          <p:nvPr/>
        </p:nvSpPr>
        <p:spPr>
          <a:xfrm>
            <a:off x="3327577" y="813692"/>
            <a:ext cx="5536845" cy="707886"/>
          </a:xfrm>
          <a:prstGeom prst="rect">
            <a:avLst/>
          </a:prstGeom>
          <a:noFill/>
        </p:spPr>
        <p:txBody>
          <a:bodyPr wrap="square" rtlCol="0">
            <a:spAutoFit/>
          </a:bodyPr>
          <a:lstStyle/>
          <a:p>
            <a:pPr algn="ctr"/>
            <a:r>
              <a:rPr lang="tr-TR" sz="4000" b="1" dirty="0">
                <a:solidFill>
                  <a:srgbClr val="192E5A"/>
                </a:solidFill>
                <a:latin typeface="Times New Roman" panose="02020603050405020304" pitchFamily="18" charset="0"/>
                <a:cs typeface="Times New Roman" panose="02020603050405020304" pitchFamily="18" charset="0"/>
              </a:rPr>
              <a:t>Kalite Yönetimi</a:t>
            </a:r>
          </a:p>
        </p:txBody>
      </p:sp>
      <p:sp>
        <p:nvSpPr>
          <p:cNvPr id="2" name="İçerik Yer Tutucusu 2">
            <a:extLst>
              <a:ext uri="{FF2B5EF4-FFF2-40B4-BE49-F238E27FC236}">
                <a16:creationId xmlns:a16="http://schemas.microsoft.com/office/drawing/2014/main" id="{FD504761-42FE-05A9-C73A-AD78C8251F43}"/>
              </a:ext>
            </a:extLst>
          </p:cNvPr>
          <p:cNvSpPr txBox="1">
            <a:spLocks/>
          </p:cNvSpPr>
          <p:nvPr/>
        </p:nvSpPr>
        <p:spPr>
          <a:xfrm>
            <a:off x="1468370" y="2377288"/>
            <a:ext cx="6964430" cy="2340490"/>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buFont typeface="Wingdings" panose="05000000000000000000" pitchFamily="2" charset="2"/>
              <a:buChar char="ü"/>
            </a:pPr>
            <a:r>
              <a:rPr lang="tr-TR" sz="3600" dirty="0">
                <a:solidFill>
                  <a:schemeClr val="tx1">
                    <a:lumMod val="95000"/>
                    <a:lumOff val="5000"/>
                  </a:schemeClr>
                </a:solidFill>
                <a:latin typeface="Times New Roman" panose="02020603050405020304" pitchFamily="18" charset="0"/>
                <a:cs typeface="Times New Roman" panose="02020603050405020304" pitchFamily="18" charset="0"/>
              </a:rPr>
              <a:t>Tanımlı ve standartlaşmış süreçler </a:t>
            </a:r>
          </a:p>
          <a:p>
            <a:pPr marL="285750" indent="-285750" algn="l">
              <a:buFont typeface="Wingdings" panose="05000000000000000000" pitchFamily="2" charset="2"/>
              <a:buChar char="ü"/>
            </a:pPr>
            <a:r>
              <a:rPr lang="tr-TR" sz="3600" dirty="0">
                <a:solidFill>
                  <a:schemeClr val="tx1">
                    <a:lumMod val="95000"/>
                    <a:lumOff val="5000"/>
                  </a:schemeClr>
                </a:solidFill>
                <a:latin typeface="Times New Roman" panose="02020603050405020304" pitchFamily="18" charset="0"/>
                <a:cs typeface="Times New Roman" panose="02020603050405020304" pitchFamily="18" charset="0"/>
              </a:rPr>
              <a:t>Kanıta dayalı süreç yönetimi</a:t>
            </a:r>
          </a:p>
          <a:p>
            <a:pPr marL="285750" indent="-285750" algn="l">
              <a:buFont typeface="Wingdings" panose="05000000000000000000" pitchFamily="2" charset="2"/>
              <a:buChar char="ü"/>
            </a:pPr>
            <a:r>
              <a:rPr lang="tr-TR" sz="3600" dirty="0">
                <a:solidFill>
                  <a:schemeClr val="tx1">
                    <a:lumMod val="95000"/>
                    <a:lumOff val="5000"/>
                  </a:schemeClr>
                </a:solidFill>
                <a:latin typeface="Times New Roman" panose="02020603050405020304" pitchFamily="18" charset="0"/>
                <a:cs typeface="Times New Roman" panose="02020603050405020304" pitchFamily="18" charset="0"/>
              </a:rPr>
              <a:t>Paydaş katılımlı karar verme</a:t>
            </a:r>
          </a:p>
          <a:p>
            <a:pPr marL="285750" indent="-285750" algn="l">
              <a:buFont typeface="Wingdings" panose="05000000000000000000" pitchFamily="2" charset="2"/>
              <a:buChar char="ü"/>
            </a:pPr>
            <a:r>
              <a:rPr lang="tr-TR" sz="3600" dirty="0">
                <a:solidFill>
                  <a:schemeClr val="tx1">
                    <a:lumMod val="95000"/>
                    <a:lumOff val="5000"/>
                  </a:schemeClr>
                </a:solidFill>
                <a:latin typeface="Times New Roman" panose="02020603050405020304" pitchFamily="18" charset="0"/>
                <a:cs typeface="Times New Roman" panose="02020603050405020304" pitchFamily="18" charset="0"/>
              </a:rPr>
              <a:t>Sürekli ölçüm ve izleme</a:t>
            </a:r>
          </a:p>
        </p:txBody>
      </p:sp>
    </p:spTree>
    <p:extLst>
      <p:ext uri="{BB962C8B-B14F-4D97-AF65-F5344CB8AC3E}">
        <p14:creationId xmlns:p14="http://schemas.microsoft.com/office/powerpoint/2010/main" val="2436365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C8983055-5B3D-C00F-B645-EF2802B1CB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691" b="8148"/>
          <a:stretch>
            <a:fillRect/>
          </a:stretch>
        </p:blipFill>
        <p:spPr bwMode="auto">
          <a:xfrm>
            <a:off x="3149059" y="84310"/>
            <a:ext cx="5520808" cy="6554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46209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901FAD9-6045-0B6B-9D41-2160596AF9D5}"/>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D9C9D9DB-C2C5-F9E4-2571-5718C9BFC8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1373" y="180049"/>
            <a:ext cx="7241610" cy="5932884"/>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a:extLst>
              <a:ext uri="{FF2B5EF4-FFF2-40B4-BE49-F238E27FC236}">
                <a16:creationId xmlns:a16="http://schemas.microsoft.com/office/drawing/2014/main" id="{6AA213E5-679A-E13E-25D8-55A8AFC8168A}"/>
              </a:ext>
            </a:extLst>
          </p:cNvPr>
          <p:cNvSpPr txBox="1"/>
          <p:nvPr/>
        </p:nvSpPr>
        <p:spPr>
          <a:xfrm>
            <a:off x="0" y="896570"/>
            <a:ext cx="3860800" cy="738664"/>
          </a:xfrm>
          <a:prstGeom prst="rect">
            <a:avLst/>
          </a:prstGeom>
          <a:noFill/>
        </p:spPr>
        <p:txBody>
          <a:bodyPr wrap="square">
            <a:spAutoFit/>
          </a:bodyPr>
          <a:lstStyle/>
          <a:p>
            <a:pPr algn="ctr"/>
            <a:r>
              <a:rPr lang="tr-TR" sz="1800" b="1" dirty="0">
                <a:solidFill>
                  <a:srgbClr val="192E5A"/>
                </a:solidFill>
                <a:latin typeface="Times New Roman" panose="02020603050405020304" pitchFamily="18" charset="0"/>
                <a:cs typeface="Times New Roman" panose="02020603050405020304" pitchFamily="18" charset="0"/>
              </a:rPr>
              <a:t>Komisyonlar</a:t>
            </a:r>
            <a:r>
              <a:rPr lang="tr-TR" sz="2400" b="1" dirty="0">
                <a:solidFill>
                  <a:srgbClr val="192E5A"/>
                </a:solidFill>
                <a:latin typeface="Times New Roman" panose="02020603050405020304" pitchFamily="18" charset="0"/>
                <a:cs typeface="Times New Roman" panose="02020603050405020304" pitchFamily="18" charset="0"/>
              </a:rPr>
              <a:t> </a:t>
            </a:r>
            <a:r>
              <a:rPr lang="tr-TR" sz="1800" b="1" dirty="0">
                <a:solidFill>
                  <a:srgbClr val="192E5A"/>
                </a:solidFill>
                <a:latin typeface="Times New Roman" panose="02020603050405020304" pitchFamily="18" charset="0"/>
                <a:cs typeface="Times New Roman" panose="02020603050405020304" pitchFamily="18" charset="0"/>
              </a:rPr>
              <a:t>Aracılığıyla Karar Alma ve İzleme</a:t>
            </a:r>
            <a:endParaRPr lang="tr-TR" sz="2400" b="1" dirty="0">
              <a:solidFill>
                <a:srgbClr val="192E5A"/>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91646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237D294-4778-07E9-8CA0-CCAB84E05EDA}"/>
            </a:ext>
          </a:extLst>
        </p:cNvPr>
        <p:cNvGrpSpPr/>
        <p:nvPr/>
      </p:nvGrpSpPr>
      <p:grpSpPr>
        <a:xfrm>
          <a:off x="0" y="0"/>
          <a:ext cx="0" cy="0"/>
          <a:chOff x="0" y="0"/>
          <a:chExt cx="0" cy="0"/>
        </a:xfrm>
      </p:grpSpPr>
      <p:pic>
        <p:nvPicPr>
          <p:cNvPr id="3" name="Picture 4">
            <a:extLst>
              <a:ext uri="{FF2B5EF4-FFF2-40B4-BE49-F238E27FC236}">
                <a16:creationId xmlns:a16="http://schemas.microsoft.com/office/drawing/2014/main" id="{B556ED38-C6AC-3243-30B0-C8D879E0F7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9135" y="97714"/>
            <a:ext cx="5941068" cy="6038462"/>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a:extLst>
              <a:ext uri="{FF2B5EF4-FFF2-40B4-BE49-F238E27FC236}">
                <a16:creationId xmlns:a16="http://schemas.microsoft.com/office/drawing/2014/main" id="{56E67148-1B8D-31B1-E905-89263AC86FF6}"/>
              </a:ext>
            </a:extLst>
          </p:cNvPr>
          <p:cNvSpPr txBox="1"/>
          <p:nvPr/>
        </p:nvSpPr>
        <p:spPr>
          <a:xfrm>
            <a:off x="289289" y="1300259"/>
            <a:ext cx="3359846" cy="523220"/>
          </a:xfrm>
          <a:prstGeom prst="rect">
            <a:avLst/>
          </a:prstGeom>
          <a:noFill/>
        </p:spPr>
        <p:txBody>
          <a:bodyPr wrap="square" rtlCol="0">
            <a:spAutoFit/>
          </a:bodyPr>
          <a:lstStyle/>
          <a:p>
            <a:r>
              <a:rPr lang="tr-TR" sz="2800" b="1" dirty="0">
                <a:solidFill>
                  <a:srgbClr val="192E5A"/>
                </a:solidFill>
                <a:latin typeface="Times New Roman" panose="02020603050405020304" pitchFamily="18" charset="0"/>
                <a:cs typeface="Times New Roman" panose="02020603050405020304" pitchFamily="18" charset="0"/>
              </a:rPr>
              <a:t>İzleme ve İyileştirme</a:t>
            </a:r>
          </a:p>
        </p:txBody>
      </p:sp>
    </p:spTree>
    <p:extLst>
      <p:ext uri="{BB962C8B-B14F-4D97-AF65-F5344CB8AC3E}">
        <p14:creationId xmlns:p14="http://schemas.microsoft.com/office/powerpoint/2010/main" val="36285115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D5AD55C-4358-DD70-CC83-1D11545427AD}"/>
            </a:ext>
          </a:extLst>
        </p:cNvPr>
        <p:cNvGrpSpPr/>
        <p:nvPr/>
      </p:nvGrpSpPr>
      <p:grpSpPr>
        <a:xfrm>
          <a:off x="0" y="0"/>
          <a:ext cx="0" cy="0"/>
          <a:chOff x="0" y="0"/>
          <a:chExt cx="0" cy="0"/>
        </a:xfrm>
      </p:grpSpPr>
      <p:graphicFrame>
        <p:nvGraphicFramePr>
          <p:cNvPr id="3" name="Tablo 2">
            <a:extLst>
              <a:ext uri="{FF2B5EF4-FFF2-40B4-BE49-F238E27FC236}">
                <a16:creationId xmlns:a16="http://schemas.microsoft.com/office/drawing/2014/main" id="{FAE2B263-33B0-834A-87FC-D4DF1FD37241}"/>
              </a:ext>
            </a:extLst>
          </p:cNvPr>
          <p:cNvGraphicFramePr>
            <a:graphicFrameLocks noGrp="1"/>
          </p:cNvGraphicFramePr>
          <p:nvPr>
            <p:extLst>
              <p:ext uri="{D42A27DB-BD31-4B8C-83A1-F6EECF244321}">
                <p14:modId xmlns:p14="http://schemas.microsoft.com/office/powerpoint/2010/main" val="3057517000"/>
              </p:ext>
            </p:extLst>
          </p:nvPr>
        </p:nvGraphicFramePr>
        <p:xfrm>
          <a:off x="220545" y="284692"/>
          <a:ext cx="11624322" cy="5658909"/>
        </p:xfrm>
        <a:graphic>
          <a:graphicData uri="http://schemas.openxmlformats.org/drawingml/2006/table">
            <a:tbl>
              <a:tblPr firstRow="1" firstCol="1" bandRow="1">
                <a:tableStyleId>{5A111915-BE36-4E01-A7E5-04B1672EAD32}</a:tableStyleId>
              </a:tblPr>
              <a:tblGrid>
                <a:gridCol w="2319293">
                  <a:extLst>
                    <a:ext uri="{9D8B030D-6E8A-4147-A177-3AD203B41FA5}">
                      <a16:colId xmlns:a16="http://schemas.microsoft.com/office/drawing/2014/main" val="898243388"/>
                    </a:ext>
                  </a:extLst>
                </a:gridCol>
                <a:gridCol w="5372565">
                  <a:extLst>
                    <a:ext uri="{9D8B030D-6E8A-4147-A177-3AD203B41FA5}">
                      <a16:colId xmlns:a16="http://schemas.microsoft.com/office/drawing/2014/main" val="3383944094"/>
                    </a:ext>
                  </a:extLst>
                </a:gridCol>
                <a:gridCol w="3932464">
                  <a:extLst>
                    <a:ext uri="{9D8B030D-6E8A-4147-A177-3AD203B41FA5}">
                      <a16:colId xmlns:a16="http://schemas.microsoft.com/office/drawing/2014/main" val="3716142689"/>
                    </a:ext>
                  </a:extLst>
                </a:gridCol>
              </a:tblGrid>
              <a:tr h="318821">
                <a:tc>
                  <a:txBody>
                    <a:bodyPr/>
                    <a:lstStyle/>
                    <a:p>
                      <a:pPr algn="ctr">
                        <a:lnSpc>
                          <a:spcPct val="107000"/>
                        </a:lnSpc>
                        <a:spcAft>
                          <a:spcPts val="800"/>
                        </a:spcAft>
                        <a:buNone/>
                      </a:pPr>
                      <a:r>
                        <a:rPr lang="tr-TR" sz="1600" kern="100">
                          <a:effectLst/>
                          <a:latin typeface="Times New Roman" panose="02020603050405020304" pitchFamily="18" charset="0"/>
                          <a:cs typeface="Times New Roman" panose="02020603050405020304" pitchFamily="18" charset="0"/>
                        </a:rPr>
                        <a:t>Ana Süreç</a:t>
                      </a:r>
                      <a:endParaRPr lang="tr-TR"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7624" marR="57624" marT="0" marB="0" anchor="ctr"/>
                </a:tc>
                <a:tc>
                  <a:txBody>
                    <a:bodyPr/>
                    <a:lstStyle/>
                    <a:p>
                      <a:pPr algn="ctr">
                        <a:lnSpc>
                          <a:spcPct val="107000"/>
                        </a:lnSpc>
                        <a:spcAft>
                          <a:spcPts val="800"/>
                        </a:spcAft>
                        <a:buNone/>
                      </a:pPr>
                      <a:r>
                        <a:rPr lang="tr-TR" sz="1600" kern="100" dirty="0">
                          <a:effectLst/>
                          <a:latin typeface="Times New Roman" panose="02020603050405020304" pitchFamily="18" charset="0"/>
                          <a:cs typeface="Times New Roman" panose="02020603050405020304" pitchFamily="18" charset="0"/>
                        </a:rPr>
                        <a:t>Sürecin Tanımı</a:t>
                      </a:r>
                      <a:endParaRPr lang="tr-TR" sz="1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624" marR="57624" marT="0" marB="0" anchor="ctr">
                    <a:lnR w="12700" cap="flat" cmpd="sng" algn="ctr">
                      <a:solidFill>
                        <a:schemeClr val="accent1">
                          <a:lumMod val="75000"/>
                        </a:schemeClr>
                      </a:solidFill>
                      <a:prstDash val="solid"/>
                      <a:round/>
                      <a:headEnd type="none" w="med" len="med"/>
                      <a:tailEnd type="none" w="med" len="med"/>
                    </a:lnR>
                  </a:tcPr>
                </a:tc>
                <a:tc>
                  <a:txBody>
                    <a:bodyPr/>
                    <a:lstStyle/>
                    <a:p>
                      <a:pPr algn="ctr">
                        <a:lnSpc>
                          <a:spcPct val="107000"/>
                        </a:lnSpc>
                        <a:spcAft>
                          <a:spcPts val="800"/>
                        </a:spcAft>
                        <a:buNone/>
                      </a:pPr>
                      <a:r>
                        <a:rPr lang="tr-TR" sz="1600" kern="100" dirty="0">
                          <a:effectLst/>
                          <a:latin typeface="Times New Roman" panose="02020603050405020304" pitchFamily="18" charset="0"/>
                          <a:cs typeface="Times New Roman" panose="02020603050405020304" pitchFamily="18" charset="0"/>
                        </a:rPr>
                        <a:t>Alt Süreçleri</a:t>
                      </a:r>
                      <a:endParaRPr lang="tr-TR" sz="1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624" marR="57624" marT="0" marB="0" anchor="ctr">
                    <a:lnL w="12700" cap="flat" cmpd="sng" algn="ctr">
                      <a:solidFill>
                        <a:schemeClr val="accent1">
                          <a:lumMod val="75000"/>
                        </a:schemeClr>
                      </a:solidFill>
                      <a:prstDash val="solid"/>
                      <a:round/>
                      <a:headEnd type="none" w="med" len="med"/>
                      <a:tailEnd type="none" w="med" len="med"/>
                    </a:lnL>
                  </a:tcPr>
                </a:tc>
                <a:extLst>
                  <a:ext uri="{0D108BD9-81ED-4DB2-BD59-A6C34878D82A}">
                    <a16:rowId xmlns:a16="http://schemas.microsoft.com/office/drawing/2014/main" val="781784205"/>
                  </a:ext>
                </a:extLst>
              </a:tr>
              <a:tr h="551106">
                <a:tc rowSpan="3">
                  <a:txBody>
                    <a:bodyPr/>
                    <a:lstStyle/>
                    <a:p>
                      <a:pPr algn="ctr">
                        <a:lnSpc>
                          <a:spcPct val="107000"/>
                        </a:lnSpc>
                        <a:spcAft>
                          <a:spcPts val="800"/>
                        </a:spcAft>
                        <a:buNone/>
                      </a:pPr>
                      <a:r>
                        <a:rPr lang="tr-TR" sz="1200" kern="100" dirty="0">
                          <a:effectLst/>
                          <a:latin typeface="Times New Roman" panose="02020603050405020304" pitchFamily="18" charset="0"/>
                          <a:cs typeface="Times New Roman" panose="02020603050405020304" pitchFamily="18" charset="0"/>
                        </a:rPr>
                        <a:t>A. Yönetişim, Liderlik ve Kalite Yönetimi</a:t>
                      </a:r>
                      <a:endParaRPr lang="tr-TR" sz="1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624" marR="57624" marT="0" marB="0" anchor="ctr">
                    <a:lnR w="12700" cap="flat" cmpd="sng" algn="ctr">
                      <a:solidFill>
                        <a:srgbClr val="0070C0"/>
                      </a:solidFill>
                      <a:prstDash val="solid"/>
                      <a:round/>
                      <a:headEnd type="none" w="med" len="med"/>
                      <a:tailEnd type="none" w="med" len="med"/>
                    </a:lnR>
                    <a:lnB w="12700" cap="flat" cmpd="sng" algn="ctr">
                      <a:solidFill>
                        <a:srgbClr val="0070C0"/>
                      </a:solidFill>
                      <a:prstDash val="solid"/>
                      <a:round/>
                      <a:headEnd type="none" w="med" len="med"/>
                      <a:tailEnd type="none" w="med" len="med"/>
                    </a:lnB>
                  </a:tcPr>
                </a:tc>
                <a:tc rowSpan="3">
                  <a:txBody>
                    <a:bodyPr/>
                    <a:lstStyle/>
                    <a:p>
                      <a:pPr algn="just">
                        <a:lnSpc>
                          <a:spcPct val="107000"/>
                        </a:lnSpc>
                        <a:spcAft>
                          <a:spcPts val="800"/>
                        </a:spcAft>
                        <a:buNone/>
                      </a:pPr>
                      <a:r>
                        <a:rPr lang="tr-TR" sz="1200" kern="100" dirty="0">
                          <a:effectLst/>
                          <a:latin typeface="Times New Roman" panose="02020603050405020304" pitchFamily="18" charset="0"/>
                          <a:cs typeface="Times New Roman" panose="02020603050405020304" pitchFamily="18" charset="0"/>
                        </a:rPr>
                        <a:t>Kurumun iç ve dış paydaşlarıyla iletişim süreçlerini, örgütsel yapısını ve yapı içerisindeki bilgi akışını tanımlar. Yükseköğretim sistemi içerisinde ulusal ve uluslararası değişimlere uyum ve sektörel rekabet için strateji geliştirme, uygulama ve izleme süreçlerini tanımlar. Yönetim yapısı içerisinde standardizasyonu sağlamak, hizmet kalitesini yükseltmek ve yüksek düzeyde iç ve dış paydaş memnuniyeti yaratmak için gerekli olan faaliyetleri ve bağlantıları içerir. </a:t>
                      </a:r>
                      <a:endParaRPr lang="tr-TR" sz="1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624" marR="57624" marT="0" marB="0" anchor="ctr">
                    <a:lnL w="12700" cap="flat" cmpd="sng" algn="ctr">
                      <a:solidFill>
                        <a:srgbClr val="0070C0"/>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B w="12700" cap="flat" cmpd="sng" algn="ctr">
                      <a:solidFill>
                        <a:srgbClr val="0070C0"/>
                      </a:solidFill>
                      <a:prstDash val="solid"/>
                      <a:round/>
                      <a:headEnd type="none" w="med" len="med"/>
                      <a:tailEnd type="none" w="med" len="med"/>
                    </a:lnB>
                  </a:tcPr>
                </a:tc>
                <a:tc>
                  <a:txBody>
                    <a:bodyPr/>
                    <a:lstStyle/>
                    <a:p>
                      <a:pPr algn="l">
                        <a:lnSpc>
                          <a:spcPct val="107000"/>
                        </a:lnSpc>
                        <a:spcAft>
                          <a:spcPts val="800"/>
                        </a:spcAft>
                        <a:buNone/>
                      </a:pPr>
                      <a:r>
                        <a:rPr lang="tr-TR" sz="1200" kern="100" dirty="0">
                          <a:effectLst/>
                          <a:latin typeface="Times New Roman" panose="02020603050405020304" pitchFamily="18" charset="0"/>
                          <a:cs typeface="Times New Roman" panose="02020603050405020304" pitchFamily="18" charset="0"/>
                        </a:rPr>
                        <a:t>A.1.1.Kurumsal İletişim ve Organizasyon Yönetimi Süreci</a:t>
                      </a:r>
                      <a:endParaRPr lang="tr-TR" sz="1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624" marR="57624" marT="0" marB="0" anchor="ctr">
                    <a:lnL w="12700" cap="flat" cmpd="sng" algn="ctr">
                      <a:solidFill>
                        <a:schemeClr val="accent1">
                          <a:lumMod val="75000"/>
                        </a:schemeClr>
                      </a:solidFill>
                      <a:prstDash val="solid"/>
                      <a:round/>
                      <a:headEnd type="none" w="med" len="med"/>
                      <a:tailEnd type="none" w="med" len="med"/>
                    </a:lnL>
                  </a:tcPr>
                </a:tc>
                <a:extLst>
                  <a:ext uri="{0D108BD9-81ED-4DB2-BD59-A6C34878D82A}">
                    <a16:rowId xmlns:a16="http://schemas.microsoft.com/office/drawing/2014/main" val="164167685"/>
                  </a:ext>
                </a:extLst>
              </a:tr>
              <a:tr h="551106">
                <a:tc vMerge="1">
                  <a:txBody>
                    <a:bodyPr/>
                    <a:lstStyle/>
                    <a:p>
                      <a:endParaRPr lang="tr-TR"/>
                    </a:p>
                  </a:txBody>
                  <a:tcPr/>
                </a:tc>
                <a:tc vMerge="1">
                  <a:txBody>
                    <a:bodyPr/>
                    <a:lstStyle/>
                    <a:p>
                      <a:endParaRPr lang="tr-TR"/>
                    </a:p>
                  </a:txBody>
                  <a:tcPr/>
                </a:tc>
                <a:tc>
                  <a:txBody>
                    <a:bodyPr/>
                    <a:lstStyle/>
                    <a:p>
                      <a:pPr algn="l">
                        <a:lnSpc>
                          <a:spcPct val="107000"/>
                        </a:lnSpc>
                        <a:spcAft>
                          <a:spcPts val="800"/>
                        </a:spcAft>
                        <a:buNone/>
                      </a:pPr>
                      <a:r>
                        <a:rPr lang="tr-TR" sz="1200" kern="100" dirty="0">
                          <a:effectLst/>
                          <a:latin typeface="Times New Roman" panose="02020603050405020304" pitchFamily="18" charset="0"/>
                          <a:cs typeface="Times New Roman" panose="02020603050405020304" pitchFamily="18" charset="0"/>
                        </a:rPr>
                        <a:t>A.1.2.Stratejik Planlama ve İzleme Süreci</a:t>
                      </a:r>
                      <a:endParaRPr lang="tr-TR" sz="1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624" marR="57624" marT="0" marB="0" anchor="ctr">
                    <a:lnL w="12700" cap="flat" cmpd="sng" algn="ctr">
                      <a:solidFill>
                        <a:schemeClr val="accent1">
                          <a:lumMod val="75000"/>
                        </a:schemeClr>
                      </a:solidFill>
                      <a:prstDash val="solid"/>
                      <a:round/>
                      <a:headEnd type="none" w="med" len="med"/>
                      <a:tailEnd type="none" w="med" len="med"/>
                    </a:lnL>
                  </a:tcPr>
                </a:tc>
                <a:extLst>
                  <a:ext uri="{0D108BD9-81ED-4DB2-BD59-A6C34878D82A}">
                    <a16:rowId xmlns:a16="http://schemas.microsoft.com/office/drawing/2014/main" val="1061612440"/>
                  </a:ext>
                </a:extLst>
              </a:tr>
              <a:tr h="551106">
                <a:tc vMerge="1">
                  <a:txBody>
                    <a:bodyPr/>
                    <a:lstStyle/>
                    <a:p>
                      <a:endParaRPr lang="tr-TR"/>
                    </a:p>
                  </a:txBody>
                  <a:tcPr/>
                </a:tc>
                <a:tc vMerge="1">
                  <a:txBody>
                    <a:bodyPr/>
                    <a:lstStyle/>
                    <a:p>
                      <a:endParaRPr lang="tr-TR"/>
                    </a:p>
                  </a:txBody>
                  <a:tcPr/>
                </a:tc>
                <a:tc>
                  <a:txBody>
                    <a:bodyPr/>
                    <a:lstStyle/>
                    <a:p>
                      <a:pPr algn="l">
                        <a:lnSpc>
                          <a:spcPct val="107000"/>
                        </a:lnSpc>
                        <a:spcAft>
                          <a:spcPts val="800"/>
                        </a:spcAft>
                        <a:buNone/>
                      </a:pPr>
                      <a:r>
                        <a:rPr lang="tr-TR" sz="1200" kern="100" dirty="0">
                          <a:effectLst/>
                          <a:latin typeface="Times New Roman" panose="02020603050405020304" pitchFamily="18" charset="0"/>
                          <a:cs typeface="Times New Roman" panose="02020603050405020304" pitchFamily="18" charset="0"/>
                        </a:rPr>
                        <a:t>A.1.3.Kalite Güvencesi Sistemi Yönetimi Süreci</a:t>
                      </a:r>
                      <a:endParaRPr lang="tr-TR" sz="1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624" marR="57624" marT="0" marB="0" anchor="ctr">
                    <a:lnL w="12700" cap="flat" cmpd="sng" algn="ctr">
                      <a:solidFill>
                        <a:schemeClr val="accent1">
                          <a:lumMod val="75000"/>
                        </a:schemeClr>
                      </a:solidFill>
                      <a:prstDash val="solid"/>
                      <a:round/>
                      <a:headEnd type="none" w="med" len="med"/>
                      <a:tailEnd type="none" w="med" len="med"/>
                    </a:lnL>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066610521"/>
                  </a:ext>
                </a:extLst>
              </a:tr>
              <a:tr h="551106">
                <a:tc rowSpan="3">
                  <a:txBody>
                    <a:bodyPr/>
                    <a:lstStyle/>
                    <a:p>
                      <a:pPr algn="ctr">
                        <a:lnSpc>
                          <a:spcPct val="107000"/>
                        </a:lnSpc>
                        <a:spcAft>
                          <a:spcPts val="800"/>
                        </a:spcAft>
                        <a:buNone/>
                      </a:pPr>
                      <a:r>
                        <a:rPr lang="tr-TR" sz="1200" kern="100" dirty="0">
                          <a:effectLst/>
                          <a:latin typeface="Times New Roman" panose="02020603050405020304" pitchFamily="18" charset="0"/>
                          <a:cs typeface="Times New Roman" panose="02020603050405020304" pitchFamily="18" charset="0"/>
                        </a:rPr>
                        <a:t>B.Eğitim-Öğretim</a:t>
                      </a:r>
                      <a:endParaRPr lang="tr-TR" sz="1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624" marR="57624" marT="0" marB="0" anchor="ctr">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rowSpan="3">
                  <a:txBody>
                    <a:bodyPr/>
                    <a:lstStyle/>
                    <a:p>
                      <a:pPr algn="l">
                        <a:lnSpc>
                          <a:spcPct val="107000"/>
                        </a:lnSpc>
                        <a:spcAft>
                          <a:spcPts val="800"/>
                        </a:spcAft>
                        <a:buNone/>
                      </a:pPr>
                      <a:r>
                        <a:rPr lang="tr-TR" sz="1200" kern="100" dirty="0">
                          <a:effectLst/>
                          <a:latin typeface="Times New Roman" panose="02020603050405020304" pitchFamily="18" charset="0"/>
                          <a:cs typeface="Times New Roman" panose="02020603050405020304" pitchFamily="18" charset="0"/>
                        </a:rPr>
                        <a:t> </a:t>
                      </a:r>
                      <a:endParaRPr lang="tr-TR" sz="1400" kern="100" dirty="0">
                        <a:effectLst/>
                        <a:latin typeface="Times New Roman" panose="02020603050405020304" pitchFamily="18" charset="0"/>
                        <a:cs typeface="Times New Roman" panose="02020603050405020304" pitchFamily="18" charset="0"/>
                      </a:endParaRPr>
                    </a:p>
                    <a:p>
                      <a:pPr algn="just">
                        <a:lnSpc>
                          <a:spcPct val="107000"/>
                        </a:lnSpc>
                        <a:spcAft>
                          <a:spcPts val="800"/>
                        </a:spcAft>
                        <a:buNone/>
                      </a:pPr>
                      <a:r>
                        <a:rPr lang="tr-TR" sz="1200" kern="100" dirty="0">
                          <a:effectLst/>
                          <a:latin typeface="Times New Roman" panose="02020603050405020304" pitchFamily="18" charset="0"/>
                          <a:cs typeface="Times New Roman" panose="02020603050405020304" pitchFamily="18" charset="0"/>
                        </a:rPr>
                        <a:t>Kurumun eğitim-öğretim faaliyetlerini yürüteceği genel ilkeleri ve adımları içerir. Yerel, ulusal ve uluslararası yükseköğretim ve araştırma-geliştirme kriterlerine uygun müfredat tasarımı, ders uygulamaları, ölçme ve değerlendirme yöntemleri ile, bu alanda yetkin öğretim elemanın varlığı ve devamlılığı için gerekli olan süreçleri ve faaliyetleri tanımlar. </a:t>
                      </a:r>
                      <a:endParaRPr lang="tr-TR" sz="1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624" marR="57624" marT="0" marB="0">
                    <a:lnL w="12700" cap="flat" cmpd="sng" algn="ctr">
                      <a:solidFill>
                        <a:srgbClr val="0070C0"/>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l">
                        <a:lnSpc>
                          <a:spcPct val="107000"/>
                        </a:lnSpc>
                        <a:spcAft>
                          <a:spcPts val="800"/>
                        </a:spcAft>
                        <a:buNone/>
                      </a:pPr>
                      <a:r>
                        <a:rPr lang="tr-TR" sz="1200" kern="100" dirty="0">
                          <a:effectLst/>
                          <a:latin typeface="Times New Roman" panose="02020603050405020304" pitchFamily="18" charset="0"/>
                          <a:cs typeface="Times New Roman" panose="02020603050405020304" pitchFamily="18" charset="0"/>
                        </a:rPr>
                        <a:t>B.1.1. Programların Tasarımı, İzlenmesi ve Güncellenmesi Süreci</a:t>
                      </a:r>
                      <a:endParaRPr lang="tr-TR" sz="1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624" marR="57624" marT="0" marB="0" anchor="ctr">
                    <a:lnL w="12700" cap="flat" cmpd="sng" algn="ctr">
                      <a:solidFill>
                        <a:schemeClr val="accent1">
                          <a:lumMod val="75000"/>
                        </a:schemeClr>
                      </a:solidFill>
                      <a:prstDash val="solid"/>
                      <a:round/>
                      <a:headEnd type="none" w="med" len="med"/>
                      <a:tailEnd type="none" w="med" len="med"/>
                    </a:lnL>
                    <a:lnT w="12700" cap="flat" cmpd="sng" algn="ctr">
                      <a:solidFill>
                        <a:srgbClr val="0070C0"/>
                      </a:solidFill>
                      <a:prstDash val="solid"/>
                      <a:round/>
                      <a:headEnd type="none" w="med" len="med"/>
                      <a:tailEnd type="none" w="med" len="med"/>
                    </a:lnT>
                  </a:tcPr>
                </a:tc>
                <a:extLst>
                  <a:ext uri="{0D108BD9-81ED-4DB2-BD59-A6C34878D82A}">
                    <a16:rowId xmlns:a16="http://schemas.microsoft.com/office/drawing/2014/main" val="3031038993"/>
                  </a:ext>
                </a:extLst>
              </a:tr>
              <a:tr h="533437">
                <a:tc vMerge="1">
                  <a:txBody>
                    <a:bodyPr/>
                    <a:lstStyle/>
                    <a:p>
                      <a:endParaRPr lang="tr-TR"/>
                    </a:p>
                  </a:txBody>
                  <a:tcPr/>
                </a:tc>
                <a:tc vMerge="1">
                  <a:txBody>
                    <a:bodyPr/>
                    <a:lstStyle/>
                    <a:p>
                      <a:endParaRPr lang="tr-TR"/>
                    </a:p>
                  </a:txBody>
                  <a:tcPr/>
                </a:tc>
                <a:tc>
                  <a:txBody>
                    <a:bodyPr/>
                    <a:lstStyle/>
                    <a:p>
                      <a:pPr algn="l">
                        <a:lnSpc>
                          <a:spcPct val="107000"/>
                        </a:lnSpc>
                        <a:spcAft>
                          <a:spcPts val="800"/>
                        </a:spcAft>
                        <a:buNone/>
                      </a:pPr>
                      <a:r>
                        <a:rPr lang="tr-TR" sz="1200" kern="100" dirty="0">
                          <a:effectLst/>
                          <a:latin typeface="Times New Roman" panose="02020603050405020304" pitchFamily="18" charset="0"/>
                          <a:cs typeface="Times New Roman" panose="02020603050405020304" pitchFamily="18" charset="0"/>
                        </a:rPr>
                        <a:t>B.1.2. Akademik Destek Hizmetleri Süreci</a:t>
                      </a:r>
                      <a:endParaRPr lang="tr-TR" sz="1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624" marR="57624" marT="0" marB="0" anchor="ctr">
                    <a:lnL w="12700" cap="flat" cmpd="sng" algn="ctr">
                      <a:solidFill>
                        <a:schemeClr val="accent1">
                          <a:lumMod val="75000"/>
                        </a:schemeClr>
                      </a:solidFill>
                      <a:prstDash val="solid"/>
                      <a:round/>
                      <a:headEnd type="none" w="med" len="med"/>
                      <a:tailEnd type="none" w="med" len="med"/>
                    </a:lnL>
                  </a:tcPr>
                </a:tc>
                <a:extLst>
                  <a:ext uri="{0D108BD9-81ED-4DB2-BD59-A6C34878D82A}">
                    <a16:rowId xmlns:a16="http://schemas.microsoft.com/office/drawing/2014/main" val="2079474016"/>
                  </a:ext>
                </a:extLst>
              </a:tr>
              <a:tr h="482474">
                <a:tc vMerge="1">
                  <a:txBody>
                    <a:bodyPr/>
                    <a:lstStyle/>
                    <a:p>
                      <a:endParaRPr lang="tr-TR"/>
                    </a:p>
                  </a:txBody>
                  <a:tcPr/>
                </a:tc>
                <a:tc vMerge="1">
                  <a:txBody>
                    <a:bodyPr/>
                    <a:lstStyle/>
                    <a:p>
                      <a:endParaRPr lang="tr-TR"/>
                    </a:p>
                  </a:txBody>
                  <a:tcPr/>
                </a:tc>
                <a:tc>
                  <a:txBody>
                    <a:bodyPr/>
                    <a:lstStyle/>
                    <a:p>
                      <a:pPr algn="l">
                        <a:lnSpc>
                          <a:spcPct val="107000"/>
                        </a:lnSpc>
                        <a:spcAft>
                          <a:spcPts val="800"/>
                        </a:spcAft>
                        <a:buNone/>
                      </a:pPr>
                      <a:r>
                        <a:rPr lang="tr-TR" sz="1200" kern="100" dirty="0">
                          <a:effectLst/>
                          <a:latin typeface="Times New Roman" panose="02020603050405020304" pitchFamily="18" charset="0"/>
                          <a:cs typeface="Times New Roman" panose="02020603050405020304" pitchFamily="18" charset="0"/>
                        </a:rPr>
                        <a:t>B.1.3. Öğretim Kadrosunun İzlenmesi ve Değerlendirilmesi Süreci</a:t>
                      </a:r>
                      <a:endParaRPr lang="tr-TR" sz="1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624" marR="57624" marT="0" marB="0" anchor="ctr">
                    <a:lnL w="12700" cap="flat" cmpd="sng" algn="ctr">
                      <a:solidFill>
                        <a:schemeClr val="accent1">
                          <a:lumMod val="75000"/>
                        </a:schemeClr>
                      </a:solidFill>
                      <a:prstDash val="solid"/>
                      <a:round/>
                      <a:headEnd type="none" w="med" len="med"/>
                      <a:tailEnd type="none" w="med" len="med"/>
                    </a:lnL>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281288672"/>
                  </a:ext>
                </a:extLst>
              </a:tr>
              <a:tr h="470920">
                <a:tc rowSpan="2">
                  <a:txBody>
                    <a:bodyPr/>
                    <a:lstStyle/>
                    <a:p>
                      <a:pPr algn="ctr">
                        <a:lnSpc>
                          <a:spcPct val="107000"/>
                        </a:lnSpc>
                        <a:spcAft>
                          <a:spcPts val="800"/>
                        </a:spcAft>
                        <a:buNone/>
                      </a:pPr>
                      <a:r>
                        <a:rPr lang="tr-TR" sz="1200" kern="100" dirty="0">
                          <a:effectLst/>
                          <a:latin typeface="Times New Roman" panose="02020603050405020304" pitchFamily="18" charset="0"/>
                          <a:cs typeface="Times New Roman" panose="02020603050405020304" pitchFamily="18" charset="0"/>
                        </a:rPr>
                        <a:t>C. Araştırma-Geliştirme</a:t>
                      </a:r>
                      <a:endParaRPr lang="tr-TR" sz="1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624" marR="57624" marT="0" marB="0" anchor="ctr">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rowSpan="2">
                  <a:txBody>
                    <a:bodyPr/>
                    <a:lstStyle/>
                    <a:p>
                      <a:pPr algn="l">
                        <a:lnSpc>
                          <a:spcPct val="107000"/>
                        </a:lnSpc>
                        <a:spcAft>
                          <a:spcPts val="800"/>
                        </a:spcAft>
                        <a:buNone/>
                      </a:pPr>
                      <a:r>
                        <a:rPr lang="tr-TR" sz="1200" kern="100" dirty="0">
                          <a:effectLst/>
                          <a:latin typeface="Times New Roman" panose="02020603050405020304" pitchFamily="18" charset="0"/>
                          <a:cs typeface="Times New Roman" panose="02020603050405020304" pitchFamily="18" charset="0"/>
                        </a:rPr>
                        <a:t> </a:t>
                      </a:r>
                      <a:endParaRPr lang="tr-TR" sz="1400" kern="100" dirty="0">
                        <a:effectLst/>
                        <a:latin typeface="Times New Roman" panose="02020603050405020304" pitchFamily="18" charset="0"/>
                        <a:cs typeface="Times New Roman" panose="02020603050405020304" pitchFamily="18" charset="0"/>
                      </a:endParaRPr>
                    </a:p>
                    <a:p>
                      <a:pPr algn="just">
                        <a:lnSpc>
                          <a:spcPct val="107000"/>
                        </a:lnSpc>
                        <a:spcAft>
                          <a:spcPts val="800"/>
                        </a:spcAft>
                        <a:buNone/>
                      </a:pPr>
                      <a:r>
                        <a:rPr lang="tr-TR" sz="1200" kern="100" dirty="0">
                          <a:effectLst/>
                          <a:latin typeface="Times New Roman" panose="02020603050405020304" pitchFamily="18" charset="0"/>
                          <a:cs typeface="Times New Roman" panose="02020603050405020304" pitchFamily="18" charset="0"/>
                        </a:rPr>
                        <a:t>Kurumun yerel, ulusal ve uluslararası araştırma-geliştirme ihtiyacına yönelik olarak alacağı aksiyonların belirlenmesi, yürütülmesi ve performansın izlenmesi faaliyetlerini tanımlar. AR-GE kaynaklarının tahsisatı, araştırmacı performansının izlenmesi alanlardaki akışları, bağlantıları ve süreçleri içerir. </a:t>
                      </a:r>
                      <a:endParaRPr lang="tr-TR" sz="1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624" marR="57624" marT="0" marB="0">
                    <a:lnL w="12700" cap="flat" cmpd="sng" algn="ctr">
                      <a:solidFill>
                        <a:srgbClr val="0070C0"/>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l">
                        <a:lnSpc>
                          <a:spcPct val="107000"/>
                        </a:lnSpc>
                        <a:spcAft>
                          <a:spcPts val="800"/>
                        </a:spcAft>
                        <a:buNone/>
                      </a:pPr>
                      <a:r>
                        <a:rPr lang="tr-TR" sz="1200" kern="100" dirty="0">
                          <a:effectLst/>
                          <a:latin typeface="Times New Roman" panose="02020603050405020304" pitchFamily="18" charset="0"/>
                          <a:cs typeface="Times New Roman" panose="02020603050405020304" pitchFamily="18" charset="0"/>
                        </a:rPr>
                        <a:t>C.1.1. Araştırma-Geliştirme Hedeflerinin ve Kaynaklarının Belirlenmesi Süreci</a:t>
                      </a:r>
                      <a:endParaRPr lang="tr-TR" sz="1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624" marR="57624" marT="0" marB="0" anchor="ctr">
                    <a:lnL w="12700" cap="flat" cmpd="sng" algn="ctr">
                      <a:solidFill>
                        <a:schemeClr val="accent1">
                          <a:lumMod val="75000"/>
                        </a:schemeClr>
                      </a:solidFill>
                      <a:prstDash val="solid"/>
                      <a:round/>
                      <a:headEnd type="none" w="med" len="med"/>
                      <a:tailEnd type="none" w="med" len="med"/>
                    </a:lnL>
                    <a:lnT w="12700" cap="flat" cmpd="sng" algn="ctr">
                      <a:solidFill>
                        <a:srgbClr val="0070C0"/>
                      </a:solidFill>
                      <a:prstDash val="solid"/>
                      <a:round/>
                      <a:headEnd type="none" w="med" len="med"/>
                      <a:tailEnd type="none" w="med" len="med"/>
                    </a:lnT>
                  </a:tcPr>
                </a:tc>
                <a:extLst>
                  <a:ext uri="{0D108BD9-81ED-4DB2-BD59-A6C34878D82A}">
                    <a16:rowId xmlns:a16="http://schemas.microsoft.com/office/drawing/2014/main" val="3441407255"/>
                  </a:ext>
                </a:extLst>
              </a:tr>
              <a:tr h="676210">
                <a:tc vMerge="1">
                  <a:txBody>
                    <a:bodyPr/>
                    <a:lstStyle/>
                    <a:p>
                      <a:endParaRPr lang="tr-TR"/>
                    </a:p>
                  </a:txBody>
                  <a:tcPr/>
                </a:tc>
                <a:tc vMerge="1">
                  <a:txBody>
                    <a:bodyPr/>
                    <a:lstStyle/>
                    <a:p>
                      <a:endParaRPr lang="tr-TR"/>
                    </a:p>
                  </a:txBody>
                  <a:tcPr/>
                </a:tc>
                <a:tc>
                  <a:txBody>
                    <a:bodyPr/>
                    <a:lstStyle/>
                    <a:p>
                      <a:pPr algn="l">
                        <a:lnSpc>
                          <a:spcPct val="107000"/>
                        </a:lnSpc>
                        <a:spcAft>
                          <a:spcPts val="800"/>
                        </a:spcAft>
                        <a:buNone/>
                      </a:pPr>
                      <a:r>
                        <a:rPr lang="tr-TR" sz="1200" kern="100" dirty="0">
                          <a:effectLst/>
                          <a:latin typeface="Times New Roman" panose="02020603050405020304" pitchFamily="18" charset="0"/>
                          <a:cs typeface="Times New Roman" panose="02020603050405020304" pitchFamily="18" charset="0"/>
                        </a:rPr>
                        <a:t>C.1.2. Araştırma Performansının İzlenmesi Süreci</a:t>
                      </a:r>
                      <a:endParaRPr lang="tr-TR" sz="1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624" marR="57624" marT="0" marB="0" anchor="ctr">
                    <a:lnL w="12700" cap="flat" cmpd="sng" algn="ctr">
                      <a:solidFill>
                        <a:schemeClr val="accent1">
                          <a:lumMod val="75000"/>
                        </a:schemeClr>
                      </a:solidFill>
                      <a:prstDash val="solid"/>
                      <a:round/>
                      <a:headEnd type="none" w="med" len="med"/>
                      <a:tailEnd type="none" w="med" len="med"/>
                    </a:lnL>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746273083"/>
                  </a:ext>
                </a:extLst>
              </a:tr>
              <a:tr h="474997">
                <a:tc rowSpan="2">
                  <a:txBody>
                    <a:bodyPr/>
                    <a:lstStyle/>
                    <a:p>
                      <a:pPr algn="ctr">
                        <a:lnSpc>
                          <a:spcPct val="107000"/>
                        </a:lnSpc>
                        <a:spcAft>
                          <a:spcPts val="800"/>
                        </a:spcAft>
                        <a:buNone/>
                      </a:pPr>
                      <a:r>
                        <a:rPr lang="tr-TR" sz="1200" kern="100" dirty="0">
                          <a:effectLst/>
                          <a:latin typeface="Times New Roman" panose="02020603050405020304" pitchFamily="18" charset="0"/>
                          <a:cs typeface="Times New Roman" panose="02020603050405020304" pitchFamily="18" charset="0"/>
                        </a:rPr>
                        <a:t>D. Toplumsal Katkı</a:t>
                      </a:r>
                      <a:endParaRPr lang="tr-TR" sz="1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624" marR="57624" marT="0" marB="0" anchor="ctr">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tcPr>
                </a:tc>
                <a:tc rowSpan="2">
                  <a:txBody>
                    <a:bodyPr/>
                    <a:lstStyle/>
                    <a:p>
                      <a:pPr algn="l">
                        <a:lnSpc>
                          <a:spcPct val="107000"/>
                        </a:lnSpc>
                        <a:spcAft>
                          <a:spcPts val="800"/>
                        </a:spcAft>
                        <a:buNone/>
                      </a:pPr>
                      <a:r>
                        <a:rPr lang="tr-TR" sz="1200" kern="100" dirty="0">
                          <a:effectLst/>
                          <a:latin typeface="Times New Roman" panose="02020603050405020304" pitchFamily="18" charset="0"/>
                          <a:cs typeface="Times New Roman" panose="02020603050405020304" pitchFamily="18" charset="0"/>
                        </a:rPr>
                        <a:t> </a:t>
                      </a:r>
                      <a:endParaRPr lang="tr-TR" sz="1400" kern="100" dirty="0">
                        <a:effectLst/>
                        <a:latin typeface="Times New Roman" panose="02020603050405020304" pitchFamily="18" charset="0"/>
                        <a:cs typeface="Times New Roman" panose="02020603050405020304" pitchFamily="18" charset="0"/>
                      </a:endParaRPr>
                    </a:p>
                    <a:p>
                      <a:pPr algn="l">
                        <a:lnSpc>
                          <a:spcPct val="107000"/>
                        </a:lnSpc>
                        <a:spcAft>
                          <a:spcPts val="800"/>
                        </a:spcAft>
                        <a:buNone/>
                      </a:pPr>
                      <a:r>
                        <a:rPr lang="tr-TR" sz="1200" kern="100" dirty="0">
                          <a:effectLst/>
                          <a:latin typeface="Times New Roman" panose="02020603050405020304" pitchFamily="18" charset="0"/>
                          <a:cs typeface="Times New Roman" panose="02020603050405020304" pitchFamily="18" charset="0"/>
                        </a:rPr>
                        <a:t>Kurumun bilimsel ve sosyal katkı alanlarında toplum yararına yönelik olarak yürüteceği faaliyetler için gerekli olan ilkeleri ve yol haritasını tanımlar. İlgili süreçlere yönelik ölçüm metodolojisini içerir. </a:t>
                      </a:r>
                      <a:endParaRPr lang="tr-TR" sz="1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624" marR="57624" marT="0" marB="0">
                    <a:lnL w="12700" cap="flat" cmpd="sng" algn="ctr">
                      <a:solidFill>
                        <a:srgbClr val="0070C0"/>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rgbClr val="0070C0"/>
                      </a:solidFill>
                      <a:prstDash val="solid"/>
                      <a:round/>
                      <a:headEnd type="none" w="med" len="med"/>
                      <a:tailEnd type="none" w="med" len="med"/>
                    </a:lnT>
                  </a:tcPr>
                </a:tc>
                <a:tc>
                  <a:txBody>
                    <a:bodyPr/>
                    <a:lstStyle/>
                    <a:p>
                      <a:pPr algn="l">
                        <a:lnSpc>
                          <a:spcPct val="107000"/>
                        </a:lnSpc>
                        <a:spcAft>
                          <a:spcPts val="800"/>
                        </a:spcAft>
                        <a:buNone/>
                      </a:pPr>
                      <a:r>
                        <a:rPr lang="tr-TR" sz="1200" kern="100" dirty="0">
                          <a:effectLst/>
                          <a:latin typeface="Times New Roman" panose="02020603050405020304" pitchFamily="18" charset="0"/>
                          <a:cs typeface="Times New Roman" panose="02020603050405020304" pitchFamily="18" charset="0"/>
                        </a:rPr>
                        <a:t>D.1.1. Toplumsal Katkı Faaliyetlerinin Planlanması ve Yürütülmesi Süreci</a:t>
                      </a:r>
                      <a:endParaRPr lang="tr-TR" sz="1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624" marR="57624" marT="0" marB="0" anchor="ctr">
                    <a:lnL w="12700" cap="flat" cmpd="sng" algn="ctr">
                      <a:solidFill>
                        <a:schemeClr val="accent1">
                          <a:lumMod val="75000"/>
                        </a:schemeClr>
                      </a:solidFill>
                      <a:prstDash val="solid"/>
                      <a:round/>
                      <a:headEnd type="none" w="med" len="med"/>
                      <a:tailEnd type="none" w="med" len="med"/>
                    </a:lnL>
                    <a:lnT w="12700" cap="flat" cmpd="sng" algn="ctr">
                      <a:solidFill>
                        <a:srgbClr val="0070C0"/>
                      </a:solidFill>
                      <a:prstDash val="solid"/>
                      <a:round/>
                      <a:headEnd type="none" w="med" len="med"/>
                      <a:tailEnd type="none" w="med" len="med"/>
                    </a:lnT>
                  </a:tcPr>
                </a:tc>
                <a:extLst>
                  <a:ext uri="{0D108BD9-81ED-4DB2-BD59-A6C34878D82A}">
                    <a16:rowId xmlns:a16="http://schemas.microsoft.com/office/drawing/2014/main" val="3147048981"/>
                  </a:ext>
                </a:extLst>
              </a:tr>
              <a:tr h="497626">
                <a:tc vMerge="1">
                  <a:txBody>
                    <a:bodyPr/>
                    <a:lstStyle/>
                    <a:p>
                      <a:endParaRPr lang="tr-TR"/>
                    </a:p>
                  </a:txBody>
                  <a:tcPr/>
                </a:tc>
                <a:tc vMerge="1">
                  <a:txBody>
                    <a:bodyPr/>
                    <a:lstStyle/>
                    <a:p>
                      <a:endParaRPr lang="tr-TR"/>
                    </a:p>
                  </a:txBody>
                  <a:tcPr/>
                </a:tc>
                <a:tc>
                  <a:txBody>
                    <a:bodyPr/>
                    <a:lstStyle/>
                    <a:p>
                      <a:pPr algn="l">
                        <a:lnSpc>
                          <a:spcPct val="107000"/>
                        </a:lnSpc>
                        <a:spcAft>
                          <a:spcPts val="800"/>
                        </a:spcAft>
                        <a:buNone/>
                      </a:pPr>
                      <a:r>
                        <a:rPr lang="tr-TR" sz="1200" kern="100" dirty="0">
                          <a:effectLst/>
                          <a:latin typeface="Times New Roman" panose="02020603050405020304" pitchFamily="18" charset="0"/>
                          <a:cs typeface="Times New Roman" panose="02020603050405020304" pitchFamily="18" charset="0"/>
                        </a:rPr>
                        <a:t>D.1.2. Toplumsal Katkı Performansının İzlenmesi Süreci</a:t>
                      </a:r>
                      <a:endParaRPr lang="tr-TR" sz="1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624" marR="57624" marT="0" marB="0" anchor="ctr">
                    <a:lnL w="12700" cap="flat" cmpd="sng" algn="ctr">
                      <a:solidFill>
                        <a:schemeClr val="accent1">
                          <a:lumMod val="75000"/>
                        </a:schemeClr>
                      </a:solidFill>
                      <a:prstDash val="solid"/>
                      <a:round/>
                      <a:headEnd type="none" w="med" len="med"/>
                      <a:tailEnd type="none" w="med" len="med"/>
                    </a:lnL>
                  </a:tcPr>
                </a:tc>
                <a:extLst>
                  <a:ext uri="{0D108BD9-81ED-4DB2-BD59-A6C34878D82A}">
                    <a16:rowId xmlns:a16="http://schemas.microsoft.com/office/drawing/2014/main" val="1044168068"/>
                  </a:ext>
                </a:extLst>
              </a:tr>
            </a:tbl>
          </a:graphicData>
        </a:graphic>
      </p:graphicFrame>
    </p:spTree>
    <p:extLst>
      <p:ext uri="{BB962C8B-B14F-4D97-AF65-F5344CB8AC3E}">
        <p14:creationId xmlns:p14="http://schemas.microsoft.com/office/powerpoint/2010/main" val="8378148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129331" y="803775"/>
            <a:ext cx="3095536" cy="584775"/>
          </a:xfrm>
          <a:prstGeom prst="rect">
            <a:avLst/>
          </a:prstGeom>
          <a:noFill/>
        </p:spPr>
        <p:txBody>
          <a:bodyPr wrap="square" rtlCol="0">
            <a:spAutoFit/>
          </a:bodyPr>
          <a:lstStyle/>
          <a:p>
            <a:r>
              <a:rPr lang="tr-TR" sz="3200" b="1" dirty="0">
                <a:solidFill>
                  <a:srgbClr val="192E5A"/>
                </a:solidFill>
              </a:rPr>
              <a:t>Kalite El Kitabı</a:t>
            </a:r>
          </a:p>
        </p:txBody>
      </p:sp>
      <p:sp>
        <p:nvSpPr>
          <p:cNvPr id="13" name="Metin kutusu 12">
            <a:extLst>
              <a:ext uri="{FF2B5EF4-FFF2-40B4-BE49-F238E27FC236}">
                <a16:creationId xmlns:a16="http://schemas.microsoft.com/office/drawing/2014/main" id="{E0BEE079-AC5B-21FF-6C55-078C38E3C523}"/>
              </a:ext>
            </a:extLst>
          </p:cNvPr>
          <p:cNvSpPr txBox="1"/>
          <p:nvPr/>
        </p:nvSpPr>
        <p:spPr>
          <a:xfrm>
            <a:off x="382957" y="2522740"/>
            <a:ext cx="5619577" cy="1631216"/>
          </a:xfrm>
          <a:prstGeom prst="rect">
            <a:avLst/>
          </a:prstGeom>
          <a:noFill/>
        </p:spPr>
        <p:txBody>
          <a:bodyPr wrap="square" rtlCol="0">
            <a:spAutoFit/>
          </a:bodyPr>
          <a:lstStyle/>
          <a:p>
            <a:pPr marL="285750" indent="-285750">
              <a:buFont typeface="Wingdings" panose="05000000000000000000" pitchFamily="2" charset="2"/>
              <a:buChar char="ü"/>
            </a:pPr>
            <a:r>
              <a:rPr lang="tr-TR" sz="2000" dirty="0">
                <a:latin typeface="Times New Roman" panose="02020603050405020304" pitchFamily="18" charset="0"/>
                <a:cs typeface="Times New Roman" panose="02020603050405020304" pitchFamily="18" charset="0"/>
              </a:rPr>
              <a:t>Kalite Güvencesi Sistemi</a:t>
            </a:r>
          </a:p>
          <a:p>
            <a:pPr marL="285750" indent="-285750">
              <a:buFont typeface="Wingdings" panose="05000000000000000000" pitchFamily="2" charset="2"/>
              <a:buChar char="ü"/>
            </a:pPr>
            <a:r>
              <a:rPr lang="tr-TR" sz="2000" dirty="0">
                <a:latin typeface="Times New Roman" panose="02020603050405020304" pitchFamily="18" charset="0"/>
                <a:cs typeface="Times New Roman" panose="02020603050405020304" pitchFamily="18" charset="0"/>
              </a:rPr>
              <a:t>Hizmet Gerçekleştirme ve Süreçler</a:t>
            </a:r>
          </a:p>
          <a:p>
            <a:pPr marL="285750" indent="-285750">
              <a:buFont typeface="Wingdings" panose="05000000000000000000" pitchFamily="2" charset="2"/>
              <a:buChar char="ü"/>
            </a:pPr>
            <a:r>
              <a:rPr lang="tr-TR" sz="2000" dirty="0">
                <a:latin typeface="Times New Roman" panose="02020603050405020304" pitchFamily="18" charset="0"/>
                <a:cs typeface="Times New Roman" panose="02020603050405020304" pitchFamily="18" charset="0"/>
              </a:rPr>
              <a:t>İyileştirme Döngüleri</a:t>
            </a:r>
          </a:p>
          <a:p>
            <a:pPr marL="285750" indent="-285750">
              <a:buFont typeface="Wingdings" panose="05000000000000000000" pitchFamily="2" charset="2"/>
              <a:buChar char="ü"/>
            </a:pPr>
            <a:r>
              <a:rPr lang="tr-TR" sz="2000" dirty="0">
                <a:latin typeface="Times New Roman" panose="02020603050405020304" pitchFamily="18" charset="0"/>
                <a:cs typeface="Times New Roman" panose="02020603050405020304" pitchFamily="18" charset="0"/>
              </a:rPr>
              <a:t>Ölçme, Analiz ve İyileştirme</a:t>
            </a:r>
          </a:p>
          <a:p>
            <a:pPr marL="285750" indent="-285750">
              <a:buFont typeface="Wingdings" panose="05000000000000000000" pitchFamily="2" charset="2"/>
              <a:buChar char="ü"/>
            </a:pPr>
            <a:r>
              <a:rPr lang="tr-TR" sz="2000" dirty="0">
                <a:latin typeface="Times New Roman" panose="02020603050405020304" pitchFamily="18" charset="0"/>
                <a:cs typeface="Times New Roman" panose="02020603050405020304" pitchFamily="18" charset="0"/>
              </a:rPr>
              <a:t>Kamuoyunu Bilgilendirme ve Hesap Verilebilirlik</a:t>
            </a:r>
          </a:p>
        </p:txBody>
      </p:sp>
      <p:sp>
        <p:nvSpPr>
          <p:cNvPr id="3" name="Metin kutusu 2">
            <a:extLst>
              <a:ext uri="{FF2B5EF4-FFF2-40B4-BE49-F238E27FC236}">
                <a16:creationId xmlns:a16="http://schemas.microsoft.com/office/drawing/2014/main" id="{71BF4A75-955B-D672-E6B5-F87630016468}"/>
              </a:ext>
            </a:extLst>
          </p:cNvPr>
          <p:cNvSpPr txBox="1"/>
          <p:nvPr/>
        </p:nvSpPr>
        <p:spPr>
          <a:xfrm>
            <a:off x="6002534" y="6195628"/>
            <a:ext cx="5757666" cy="261610"/>
          </a:xfrm>
          <a:prstGeom prst="rect">
            <a:avLst/>
          </a:prstGeom>
          <a:noFill/>
        </p:spPr>
        <p:txBody>
          <a:bodyPr wrap="square">
            <a:spAutoFit/>
          </a:bodyPr>
          <a:lstStyle/>
          <a:p>
            <a:r>
              <a:rPr lang="tr-TR" sz="1100" dirty="0">
                <a:latin typeface="Times New Roman" panose="02020603050405020304" pitchFamily="18" charset="0"/>
                <a:cs typeface="Times New Roman" panose="02020603050405020304" pitchFamily="18" charset="0"/>
                <a:hlinkClick r:id="rId2"/>
              </a:rPr>
              <a:t>https://kalite.tarsus.edu.tr/Files/ckFiles/kalite-tarsus-edu-tr/Kalite%20El%20Kitab%C4%B1.pdf</a:t>
            </a:r>
            <a:r>
              <a:rPr lang="tr-TR" sz="1100" dirty="0">
                <a:latin typeface="Times New Roman" panose="02020603050405020304" pitchFamily="18" charset="0"/>
                <a:cs typeface="Times New Roman" panose="02020603050405020304" pitchFamily="18" charset="0"/>
              </a:rPr>
              <a:t> </a:t>
            </a:r>
          </a:p>
        </p:txBody>
      </p:sp>
      <p:pic>
        <p:nvPicPr>
          <p:cNvPr id="6" name="Resim 5">
            <a:extLst>
              <a:ext uri="{FF2B5EF4-FFF2-40B4-BE49-F238E27FC236}">
                <a16:creationId xmlns:a16="http://schemas.microsoft.com/office/drawing/2014/main" id="{2ABBA529-EA87-20E9-A6B8-FB05FDDC76D8}"/>
              </a:ext>
            </a:extLst>
          </p:cNvPr>
          <p:cNvPicPr>
            <a:picLocks noChangeAspect="1"/>
          </p:cNvPicPr>
          <p:nvPr/>
        </p:nvPicPr>
        <p:blipFill>
          <a:blip r:embed="rId3"/>
          <a:stretch>
            <a:fillRect/>
          </a:stretch>
        </p:blipFill>
        <p:spPr>
          <a:xfrm>
            <a:off x="5825067" y="1093522"/>
            <a:ext cx="6237644" cy="4670956"/>
          </a:xfrm>
          <a:prstGeom prst="rect">
            <a:avLst/>
          </a:prstGeom>
          <a:ln>
            <a:noFill/>
          </a:ln>
          <a:effectLst>
            <a:softEdge rad="112500"/>
          </a:effectLst>
        </p:spPr>
      </p:pic>
    </p:spTree>
    <p:extLst>
      <p:ext uri="{BB962C8B-B14F-4D97-AF65-F5344CB8AC3E}">
        <p14:creationId xmlns:p14="http://schemas.microsoft.com/office/powerpoint/2010/main" val="2983916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056E39-ADA2-9B2E-753F-0B863D567B04}"/>
            </a:ext>
          </a:extLst>
        </p:cNvPr>
        <p:cNvGrpSpPr/>
        <p:nvPr/>
      </p:nvGrpSpPr>
      <p:grpSpPr>
        <a:xfrm>
          <a:off x="0" y="0"/>
          <a:ext cx="0" cy="0"/>
          <a:chOff x="0" y="0"/>
          <a:chExt cx="0" cy="0"/>
        </a:xfrm>
      </p:grpSpPr>
      <p:sp>
        <p:nvSpPr>
          <p:cNvPr id="5" name="Metin kutusu 4">
            <a:extLst>
              <a:ext uri="{FF2B5EF4-FFF2-40B4-BE49-F238E27FC236}">
                <a16:creationId xmlns:a16="http://schemas.microsoft.com/office/drawing/2014/main" id="{D6A7C399-B0C3-3EB1-E4F6-892FD9FBDAAE}"/>
              </a:ext>
            </a:extLst>
          </p:cNvPr>
          <p:cNvSpPr txBox="1"/>
          <p:nvPr/>
        </p:nvSpPr>
        <p:spPr>
          <a:xfrm>
            <a:off x="1129331" y="803775"/>
            <a:ext cx="3095536" cy="584775"/>
          </a:xfrm>
          <a:prstGeom prst="rect">
            <a:avLst/>
          </a:prstGeom>
          <a:noFill/>
        </p:spPr>
        <p:txBody>
          <a:bodyPr wrap="square" rtlCol="0">
            <a:spAutoFit/>
          </a:bodyPr>
          <a:lstStyle/>
          <a:p>
            <a:r>
              <a:rPr lang="tr-TR" sz="3200" b="1" dirty="0">
                <a:solidFill>
                  <a:srgbClr val="192E5A"/>
                </a:solidFill>
              </a:rPr>
              <a:t>Kalite El Kitabı</a:t>
            </a:r>
          </a:p>
        </p:txBody>
      </p:sp>
      <p:grpSp>
        <p:nvGrpSpPr>
          <p:cNvPr id="15" name="Grup 14">
            <a:extLst>
              <a:ext uri="{FF2B5EF4-FFF2-40B4-BE49-F238E27FC236}">
                <a16:creationId xmlns:a16="http://schemas.microsoft.com/office/drawing/2014/main" id="{6785B80F-0CD4-434C-3DFE-D54B80C153AA}"/>
              </a:ext>
            </a:extLst>
          </p:cNvPr>
          <p:cNvGrpSpPr/>
          <p:nvPr/>
        </p:nvGrpSpPr>
        <p:grpSpPr>
          <a:xfrm>
            <a:off x="3691467" y="606115"/>
            <a:ext cx="8390629" cy="4932040"/>
            <a:chOff x="4224867" y="803775"/>
            <a:chExt cx="7679429" cy="4536721"/>
          </a:xfrm>
        </p:grpSpPr>
        <p:pic>
          <p:nvPicPr>
            <p:cNvPr id="7" name="Resim 6">
              <a:extLst>
                <a:ext uri="{FF2B5EF4-FFF2-40B4-BE49-F238E27FC236}">
                  <a16:creationId xmlns:a16="http://schemas.microsoft.com/office/drawing/2014/main" id="{6E690D36-4F5D-FDF0-C094-179694D09B76}"/>
                </a:ext>
              </a:extLst>
            </p:cNvPr>
            <p:cNvPicPr>
              <a:picLocks noChangeAspect="1"/>
            </p:cNvPicPr>
            <p:nvPr/>
          </p:nvPicPr>
          <p:blipFill>
            <a:blip r:embed="rId2"/>
            <a:stretch>
              <a:fillRect/>
            </a:stretch>
          </p:blipFill>
          <p:spPr>
            <a:xfrm>
              <a:off x="5304712" y="803775"/>
              <a:ext cx="6599584" cy="4536721"/>
            </a:xfrm>
            <a:prstGeom prst="rect">
              <a:avLst/>
            </a:prstGeom>
          </p:spPr>
        </p:pic>
        <p:sp>
          <p:nvSpPr>
            <p:cNvPr id="8" name="Oval 7">
              <a:extLst>
                <a:ext uri="{FF2B5EF4-FFF2-40B4-BE49-F238E27FC236}">
                  <a16:creationId xmlns:a16="http://schemas.microsoft.com/office/drawing/2014/main" id="{A937ABCF-1406-F774-E553-CE9031D7493D}"/>
                </a:ext>
              </a:extLst>
            </p:cNvPr>
            <p:cNvSpPr/>
            <p:nvPr/>
          </p:nvSpPr>
          <p:spPr>
            <a:xfrm>
              <a:off x="8542864" y="2032001"/>
              <a:ext cx="2481837" cy="1617132"/>
            </a:xfrm>
            <a:prstGeom prst="ellipse">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1" name="Düz Ok Bağlayıcısı 10">
              <a:extLst>
                <a:ext uri="{FF2B5EF4-FFF2-40B4-BE49-F238E27FC236}">
                  <a16:creationId xmlns:a16="http://schemas.microsoft.com/office/drawing/2014/main" id="{A35A88EC-36F8-8DE0-F964-E2996E40F121}"/>
                </a:ext>
              </a:extLst>
            </p:cNvPr>
            <p:cNvCxnSpPr>
              <a:cxnSpLocks/>
            </p:cNvCxnSpPr>
            <p:nvPr/>
          </p:nvCxnSpPr>
          <p:spPr>
            <a:xfrm flipH="1">
              <a:off x="4224867" y="2887133"/>
              <a:ext cx="4317997"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13" name="Metin kutusu 12">
            <a:extLst>
              <a:ext uri="{FF2B5EF4-FFF2-40B4-BE49-F238E27FC236}">
                <a16:creationId xmlns:a16="http://schemas.microsoft.com/office/drawing/2014/main" id="{507239B8-5E15-A71D-C9C7-86AD8AF5C254}"/>
              </a:ext>
            </a:extLst>
          </p:cNvPr>
          <p:cNvSpPr txBox="1"/>
          <p:nvPr/>
        </p:nvSpPr>
        <p:spPr>
          <a:xfrm>
            <a:off x="569556" y="2333471"/>
            <a:ext cx="4591304" cy="1477328"/>
          </a:xfrm>
          <a:prstGeom prst="rect">
            <a:avLst/>
          </a:prstGeom>
          <a:noFill/>
        </p:spPr>
        <p:txBody>
          <a:bodyPr wrap="square" rtlCol="0">
            <a:spAutoFit/>
          </a:bodyPr>
          <a:lstStyle/>
          <a:p>
            <a:r>
              <a:rPr lang="tr-TR" dirty="0">
                <a:latin typeface="Times New Roman" panose="02020603050405020304" pitchFamily="18" charset="0"/>
                <a:cs typeface="Times New Roman" panose="02020603050405020304" pitchFamily="18" charset="0"/>
              </a:rPr>
              <a:t>Süreçleri oluşturan;</a:t>
            </a:r>
          </a:p>
          <a:p>
            <a:pPr marL="285750" indent="-285750">
              <a:buFont typeface="Wingdings" panose="05000000000000000000" pitchFamily="2" charset="2"/>
              <a:buChar char="ü"/>
            </a:pPr>
            <a:r>
              <a:rPr lang="tr-TR" dirty="0">
                <a:latin typeface="Times New Roman" panose="02020603050405020304" pitchFamily="18" charset="0"/>
                <a:cs typeface="Times New Roman" panose="02020603050405020304" pitchFamily="18" charset="0"/>
              </a:rPr>
              <a:t>Faaliyetleri</a:t>
            </a:r>
          </a:p>
          <a:p>
            <a:pPr marL="285750" indent="-285750">
              <a:buFont typeface="Wingdings" panose="05000000000000000000" pitchFamily="2" charset="2"/>
              <a:buChar char="ü"/>
            </a:pPr>
            <a:r>
              <a:rPr lang="tr-TR" dirty="0">
                <a:latin typeface="Times New Roman" panose="02020603050405020304" pitchFamily="18" charset="0"/>
                <a:cs typeface="Times New Roman" panose="02020603050405020304" pitchFamily="18" charset="0"/>
              </a:rPr>
              <a:t>Paydaşları</a:t>
            </a:r>
          </a:p>
          <a:p>
            <a:pPr marL="285750" indent="-285750">
              <a:buFont typeface="Wingdings" panose="05000000000000000000" pitchFamily="2" charset="2"/>
              <a:buChar char="ü"/>
            </a:pPr>
            <a:r>
              <a:rPr lang="tr-TR" dirty="0">
                <a:latin typeface="Times New Roman" panose="02020603050405020304" pitchFamily="18" charset="0"/>
                <a:cs typeface="Times New Roman" panose="02020603050405020304" pitchFamily="18" charset="0"/>
              </a:rPr>
              <a:t>Yürütme, izleme ve değerlendirme döngülerini içermektedir.</a:t>
            </a:r>
          </a:p>
        </p:txBody>
      </p:sp>
      <p:sp>
        <p:nvSpPr>
          <p:cNvPr id="3" name="Metin kutusu 2">
            <a:extLst>
              <a:ext uri="{FF2B5EF4-FFF2-40B4-BE49-F238E27FC236}">
                <a16:creationId xmlns:a16="http://schemas.microsoft.com/office/drawing/2014/main" id="{1DB0BF2A-E7E2-7323-2E5E-48508D3830E8}"/>
              </a:ext>
            </a:extLst>
          </p:cNvPr>
          <p:cNvSpPr txBox="1"/>
          <p:nvPr/>
        </p:nvSpPr>
        <p:spPr>
          <a:xfrm>
            <a:off x="6002534" y="6195628"/>
            <a:ext cx="5757666" cy="261610"/>
          </a:xfrm>
          <a:prstGeom prst="rect">
            <a:avLst/>
          </a:prstGeom>
          <a:noFill/>
        </p:spPr>
        <p:txBody>
          <a:bodyPr wrap="square">
            <a:spAutoFit/>
          </a:bodyPr>
          <a:lstStyle/>
          <a:p>
            <a:r>
              <a:rPr lang="tr-TR" sz="1100" dirty="0">
                <a:latin typeface="Times New Roman" panose="02020603050405020304" pitchFamily="18" charset="0"/>
                <a:cs typeface="Times New Roman" panose="02020603050405020304" pitchFamily="18" charset="0"/>
                <a:hlinkClick r:id="rId3"/>
              </a:rPr>
              <a:t>https://kalite.tarsus.edu.tr/Files/ckFiles/kalite-tarsus-edu-tr/Kalite%20El%20Kitab%C4%B1.pdf</a:t>
            </a:r>
            <a:r>
              <a:rPr lang="tr-TR" sz="11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7653134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6C34CF1-1EC4-D633-12AE-BE30FBCE8172}"/>
            </a:ext>
          </a:extLst>
        </p:cNvPr>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3F9A2BB-5AB7-6CA7-AD89-33F011F24F90}"/>
              </a:ext>
            </a:extLst>
          </p:cNvPr>
          <p:cNvSpPr txBox="1">
            <a:spLocks/>
          </p:cNvSpPr>
          <p:nvPr/>
        </p:nvSpPr>
        <p:spPr>
          <a:xfrm>
            <a:off x="383484" y="821734"/>
            <a:ext cx="11425032" cy="521453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tr-TR" sz="1900" dirty="0">
                <a:latin typeface="Times New Roman" panose="02020603050405020304" pitchFamily="18" charset="0"/>
                <a:cs typeface="Times New Roman" panose="02020603050405020304" pitchFamily="18" charset="0"/>
              </a:rPr>
              <a:t>Eğitim-öğretim ana  faaliyeti; </a:t>
            </a:r>
            <a:r>
              <a:rPr lang="tr-TR" sz="1900" b="1" i="1" dirty="0">
                <a:solidFill>
                  <a:schemeClr val="accent2">
                    <a:lumMod val="75000"/>
                  </a:schemeClr>
                </a:solidFill>
                <a:latin typeface="Times New Roman" panose="02020603050405020304" pitchFamily="18" charset="0"/>
                <a:cs typeface="Times New Roman" panose="02020603050405020304" pitchFamily="18" charset="0"/>
              </a:rPr>
              <a:t>programların  ve müfredatların  tasarımı</a:t>
            </a:r>
            <a:r>
              <a:rPr lang="tr-TR" sz="1900" dirty="0">
                <a:solidFill>
                  <a:schemeClr val="accent2">
                    <a:lumMod val="75000"/>
                  </a:schemeClr>
                </a:solidFill>
                <a:latin typeface="Times New Roman" panose="02020603050405020304" pitchFamily="18" charset="0"/>
                <a:cs typeface="Times New Roman" panose="02020603050405020304" pitchFamily="18" charset="0"/>
              </a:rPr>
              <a:t>,  </a:t>
            </a:r>
            <a:r>
              <a:rPr lang="tr-TR" sz="1900" b="1" i="1" dirty="0">
                <a:solidFill>
                  <a:schemeClr val="accent2">
                    <a:lumMod val="75000"/>
                  </a:schemeClr>
                </a:solidFill>
                <a:latin typeface="Times New Roman" panose="02020603050405020304" pitchFamily="18" charset="0"/>
                <a:cs typeface="Times New Roman" panose="02020603050405020304" pitchFamily="18" charset="0"/>
              </a:rPr>
              <a:t>değerlendirilmesi</a:t>
            </a:r>
            <a:r>
              <a:rPr lang="tr-TR" sz="1900" dirty="0">
                <a:solidFill>
                  <a:schemeClr val="accent2">
                    <a:lumMod val="75000"/>
                  </a:schemeClr>
                </a:solidFill>
                <a:latin typeface="Times New Roman" panose="02020603050405020304" pitchFamily="18" charset="0"/>
                <a:cs typeface="Times New Roman" panose="02020603050405020304" pitchFamily="18" charset="0"/>
              </a:rPr>
              <a:t>  ve </a:t>
            </a:r>
            <a:r>
              <a:rPr lang="tr-TR" sz="1900" b="1" i="1" dirty="0">
                <a:solidFill>
                  <a:schemeClr val="accent2">
                    <a:lumMod val="75000"/>
                  </a:schemeClr>
                </a:solidFill>
                <a:latin typeface="Times New Roman" panose="02020603050405020304" pitchFamily="18" charset="0"/>
                <a:cs typeface="Times New Roman" panose="02020603050405020304" pitchFamily="18" charset="0"/>
              </a:rPr>
              <a:t>izlenmesi</a:t>
            </a:r>
            <a:r>
              <a:rPr lang="tr-TR" sz="1900" dirty="0">
                <a:solidFill>
                  <a:schemeClr val="accent2">
                    <a:lumMod val="75000"/>
                  </a:schemeClr>
                </a:solidFill>
                <a:latin typeface="Times New Roman" panose="02020603050405020304" pitchFamily="18" charset="0"/>
                <a:cs typeface="Times New Roman" panose="02020603050405020304" pitchFamily="18" charset="0"/>
              </a:rPr>
              <a:t>, </a:t>
            </a:r>
            <a:r>
              <a:rPr lang="tr-TR" sz="1900" b="1" i="1" dirty="0">
                <a:solidFill>
                  <a:schemeClr val="accent2">
                    <a:lumMod val="75000"/>
                  </a:schemeClr>
                </a:solidFill>
                <a:latin typeface="Times New Roman" panose="02020603050405020304" pitchFamily="18" charset="0"/>
                <a:cs typeface="Times New Roman" panose="02020603050405020304" pitchFamily="18" charset="0"/>
              </a:rPr>
              <a:t>derslerin/programların yürütülmesi</a:t>
            </a:r>
            <a:r>
              <a:rPr lang="tr-TR" sz="1900" dirty="0">
                <a:solidFill>
                  <a:schemeClr val="accent2">
                    <a:lumMod val="75000"/>
                  </a:schemeClr>
                </a:solidFill>
                <a:latin typeface="Times New Roman" panose="02020603050405020304" pitchFamily="18" charset="0"/>
                <a:cs typeface="Times New Roman" panose="02020603050405020304" pitchFamily="18" charset="0"/>
              </a:rPr>
              <a:t>, </a:t>
            </a:r>
            <a:r>
              <a:rPr lang="tr-TR" sz="1900" b="1" i="1" dirty="0">
                <a:solidFill>
                  <a:schemeClr val="accent2">
                    <a:lumMod val="75000"/>
                  </a:schemeClr>
                </a:solidFill>
                <a:latin typeface="Times New Roman" panose="02020603050405020304" pitchFamily="18" charset="0"/>
                <a:cs typeface="Times New Roman" panose="02020603050405020304" pitchFamily="18" charset="0"/>
              </a:rPr>
              <a:t>akademik    destek hizmetleri  </a:t>
            </a:r>
            <a:r>
              <a:rPr lang="tr-TR" sz="1900" dirty="0">
                <a:solidFill>
                  <a:schemeClr val="accent2">
                    <a:lumMod val="75000"/>
                  </a:schemeClr>
                </a:solidFill>
                <a:latin typeface="Times New Roman" panose="02020603050405020304" pitchFamily="18" charset="0"/>
                <a:cs typeface="Times New Roman" panose="02020603050405020304" pitchFamily="18" charset="0"/>
              </a:rPr>
              <a:t>ve    </a:t>
            </a:r>
            <a:r>
              <a:rPr lang="tr-TR" sz="1900" b="1" i="1" dirty="0">
                <a:solidFill>
                  <a:schemeClr val="accent2">
                    <a:lumMod val="75000"/>
                  </a:schemeClr>
                </a:solidFill>
                <a:latin typeface="Times New Roman" panose="02020603050405020304" pitchFamily="18" charset="0"/>
                <a:cs typeface="Times New Roman" panose="02020603050405020304" pitchFamily="18" charset="0"/>
              </a:rPr>
              <a:t>öğretim  kadrosunun  değerlendirilmesi</a:t>
            </a:r>
            <a:r>
              <a:rPr lang="tr-TR" sz="1900" dirty="0">
                <a:solidFill>
                  <a:schemeClr val="accent2">
                    <a:lumMod val="75000"/>
                  </a:schemeClr>
                </a:solidFill>
                <a:latin typeface="Times New Roman" panose="02020603050405020304" pitchFamily="18" charset="0"/>
                <a:cs typeface="Times New Roman" panose="02020603050405020304" pitchFamily="18" charset="0"/>
              </a:rPr>
              <a:t>    </a:t>
            </a:r>
            <a:r>
              <a:rPr lang="tr-TR" sz="1900" dirty="0">
                <a:latin typeface="Times New Roman" panose="02020603050405020304" pitchFamily="18" charset="0"/>
                <a:cs typeface="Times New Roman" panose="02020603050405020304" pitchFamily="18" charset="0"/>
              </a:rPr>
              <a:t>temel  süreçlerini    izlenmesi  ve içermektedir. </a:t>
            </a:r>
          </a:p>
          <a:p>
            <a:pPr algn="just">
              <a:buFont typeface="Wingdings" panose="05000000000000000000" pitchFamily="2" charset="2"/>
              <a:buChar char="ü"/>
            </a:pPr>
            <a:r>
              <a:rPr lang="tr-TR" sz="1900" dirty="0">
                <a:latin typeface="Times New Roman" panose="02020603050405020304" pitchFamily="18" charset="0"/>
                <a:cs typeface="Times New Roman" panose="02020603050405020304" pitchFamily="18" charset="0"/>
              </a:rPr>
              <a:t>Müfredat ve ders bilgileri “</a:t>
            </a:r>
            <a:r>
              <a:rPr lang="tr-TR" sz="1900" dirty="0">
                <a:solidFill>
                  <a:srgbClr val="FF0000"/>
                </a:solidFill>
                <a:latin typeface="Times New Roman" panose="02020603050405020304" pitchFamily="18" charset="0"/>
                <a:cs typeface="Times New Roman" panose="02020603050405020304" pitchFamily="18" charset="0"/>
              </a:rPr>
              <a:t>Bologna Bilgi Paketleri</a:t>
            </a:r>
            <a:r>
              <a:rPr lang="tr-TR" sz="1900" dirty="0">
                <a:latin typeface="Times New Roman" panose="02020603050405020304" pitchFamily="18" charset="0"/>
                <a:cs typeface="Times New Roman" panose="02020603050405020304" pitchFamily="18" charset="0"/>
              </a:rPr>
              <a:t>” aracılığıyla web sayfası üzerinden erişime açılır ve bölümler / ilgili öğretim elemanları tarafından </a:t>
            </a:r>
            <a:r>
              <a:rPr lang="tr-TR" sz="1900" dirty="0">
                <a:solidFill>
                  <a:srgbClr val="FF0000"/>
                </a:solidFill>
                <a:latin typeface="Times New Roman" panose="02020603050405020304" pitchFamily="18" charset="0"/>
                <a:cs typeface="Times New Roman" panose="02020603050405020304" pitchFamily="18" charset="0"/>
              </a:rPr>
              <a:t>her dönem başında incelenerek </a:t>
            </a:r>
            <a:r>
              <a:rPr lang="tr-TR" sz="1900" dirty="0">
                <a:latin typeface="Times New Roman" panose="02020603050405020304" pitchFamily="18" charset="0"/>
                <a:cs typeface="Times New Roman" panose="02020603050405020304" pitchFamily="18" charset="0"/>
              </a:rPr>
              <a:t>gerekli güncellemeler yapılır. </a:t>
            </a:r>
          </a:p>
          <a:p>
            <a:pPr algn="just">
              <a:buFont typeface="Wingdings" panose="05000000000000000000" pitchFamily="2" charset="2"/>
              <a:buChar char="ü"/>
            </a:pPr>
            <a:r>
              <a:rPr lang="tr-TR" sz="1900" dirty="0">
                <a:latin typeface="Times New Roman" panose="02020603050405020304" pitchFamily="18" charset="0"/>
                <a:cs typeface="Times New Roman" panose="02020603050405020304" pitchFamily="18" charset="0"/>
              </a:rPr>
              <a:t>Ders dağılım dengesi ve ders programları, katılımcı bir anlayış ile bölüm ve birimlerdeki toplantılar aracılığıyla belirlenir ve </a:t>
            </a:r>
            <a:r>
              <a:rPr lang="tr-TR" sz="1900" dirty="0">
                <a:solidFill>
                  <a:srgbClr val="FF0000"/>
                </a:solidFill>
                <a:latin typeface="Times New Roman" panose="02020603050405020304" pitchFamily="18" charset="0"/>
                <a:cs typeface="Times New Roman" panose="02020603050405020304" pitchFamily="18" charset="0"/>
              </a:rPr>
              <a:t>akademik personel ders iş yükü her dönem takip edilir ve değerlendirilir. </a:t>
            </a:r>
          </a:p>
          <a:p>
            <a:pPr algn="just">
              <a:buFont typeface="Wingdings" panose="05000000000000000000" pitchFamily="2" charset="2"/>
              <a:buChar char="ü"/>
            </a:pPr>
            <a:r>
              <a:rPr lang="tr-TR" sz="1900" dirty="0">
                <a:latin typeface="Times New Roman" panose="02020603050405020304" pitchFamily="18" charset="0"/>
                <a:cs typeface="Times New Roman" panose="02020603050405020304" pitchFamily="18" charset="0"/>
              </a:rPr>
              <a:t>Ders dağılım dengesi, ders öğrenme-çıktıları ve program kazanımları, öğrenci iş yükü ve ders uyumu, </a:t>
            </a:r>
            <a:r>
              <a:rPr lang="tr-TR" sz="1900" dirty="0">
                <a:solidFill>
                  <a:srgbClr val="FF0000"/>
                </a:solidFill>
                <a:latin typeface="Times New Roman" panose="02020603050405020304" pitchFamily="18" charset="0"/>
                <a:cs typeface="Times New Roman" panose="02020603050405020304" pitchFamily="18" charset="0"/>
              </a:rPr>
              <a:t>bölüm ve birim kurulları, öğrencileri de içeren paydaş toplantıları ve paydaş değerlendirme anketleri ile veriye dayalı olarak </a:t>
            </a:r>
            <a:r>
              <a:rPr lang="tr-TR" sz="1900" dirty="0">
                <a:solidFill>
                  <a:schemeClr val="tx1">
                    <a:lumMod val="95000"/>
                    <a:lumOff val="5000"/>
                  </a:schemeClr>
                </a:solidFill>
                <a:latin typeface="Times New Roman" panose="02020603050405020304" pitchFamily="18" charset="0"/>
                <a:cs typeface="Times New Roman" panose="02020603050405020304" pitchFamily="18" charset="0"/>
              </a:rPr>
              <a:t>ölçülür.</a:t>
            </a:r>
          </a:p>
          <a:p>
            <a:pPr algn="just">
              <a:buFont typeface="Wingdings" panose="05000000000000000000" pitchFamily="2" charset="2"/>
              <a:buChar char="ü"/>
            </a:pPr>
            <a:r>
              <a:rPr lang="tr-TR" sz="1900" dirty="0">
                <a:latin typeface="Times New Roman" panose="02020603050405020304" pitchFamily="18" charset="0"/>
                <a:cs typeface="Times New Roman" panose="02020603050405020304" pitchFamily="18" charset="0"/>
              </a:rPr>
              <a:t>Dersler ve uygulamalar, öğrencinin merkezde olduğu yenilikçi öğrenme yaklaşımları ile yürütülür. </a:t>
            </a:r>
            <a:r>
              <a:rPr lang="tr-TR" sz="1900" dirty="0">
                <a:solidFill>
                  <a:srgbClr val="FF0000"/>
                </a:solidFill>
                <a:latin typeface="Times New Roman" panose="02020603050405020304" pitchFamily="18" charset="0"/>
                <a:cs typeface="Times New Roman" panose="02020603050405020304" pitchFamily="18" charset="0"/>
              </a:rPr>
              <a:t>Ders ve uygulamaların akışı, ders öğrenme çıktıları ile uyumlu olacak şekilde yürütülür. </a:t>
            </a:r>
          </a:p>
          <a:p>
            <a:pPr algn="just">
              <a:buFont typeface="Wingdings" panose="05000000000000000000" pitchFamily="2" charset="2"/>
              <a:buChar char="ü"/>
            </a:pPr>
            <a:r>
              <a:rPr lang="tr-TR" sz="1900" dirty="0">
                <a:latin typeface="Times New Roman" panose="02020603050405020304" pitchFamily="18" charset="0"/>
                <a:cs typeface="Times New Roman" panose="02020603050405020304" pitchFamily="18" charset="0"/>
              </a:rPr>
              <a:t>Ölçme ve değerlendirme kapsamında </a:t>
            </a:r>
            <a:r>
              <a:rPr lang="tr-TR" sz="1900" dirty="0">
                <a:solidFill>
                  <a:srgbClr val="FF0000"/>
                </a:solidFill>
                <a:latin typeface="Times New Roman" panose="02020603050405020304" pitchFamily="18" charset="0"/>
                <a:cs typeface="Times New Roman" panose="02020603050405020304" pitchFamily="18" charset="0"/>
              </a:rPr>
              <a:t>yenilikçi ve çağdaş yaklaşımlar uygulanır</a:t>
            </a:r>
            <a:r>
              <a:rPr lang="tr-TR" sz="1900" dirty="0">
                <a:latin typeface="Times New Roman" panose="02020603050405020304" pitchFamily="18" charset="0"/>
                <a:cs typeface="Times New Roman" panose="02020603050405020304" pitchFamily="18" charset="0"/>
              </a:rPr>
              <a:t>. Ölçme-değerlendirme yöntemi, ders bilgi paketleri ve öğrenci bilgi sistemi tanımlamaları ile öğrencilerin ve diğer paydaşların erişimine açılır. </a:t>
            </a:r>
          </a:p>
          <a:p>
            <a:pPr algn="just">
              <a:buFont typeface="Wingdings" panose="05000000000000000000" pitchFamily="2" charset="2"/>
              <a:buChar char="ü"/>
            </a:pPr>
            <a:r>
              <a:rPr lang="tr-TR" sz="1900" dirty="0">
                <a:latin typeface="Times New Roman" panose="02020603050405020304" pitchFamily="18" charset="0"/>
                <a:cs typeface="Times New Roman" panose="02020603050405020304" pitchFamily="18" charset="0"/>
              </a:rPr>
              <a:t>Eğitim-öğretim süreçlerinde, ders başarı durumu ve öğrenme çıktılarını kazanma düzeyi, dönem sonlarında hazırlanan </a:t>
            </a:r>
            <a:r>
              <a:rPr lang="tr-TR" sz="1900" dirty="0">
                <a:solidFill>
                  <a:srgbClr val="FF0000"/>
                </a:solidFill>
                <a:latin typeface="Times New Roman" panose="02020603050405020304" pitchFamily="18" charset="0"/>
                <a:cs typeface="Times New Roman" panose="02020603050405020304" pitchFamily="18" charset="0"/>
              </a:rPr>
              <a:t>“ders değerlendirme dosyaları” aracılığıyla ilgili öğretim elemanı tarafından raporlanır ve bu raporlar bölüm/birim kurulları ve birim kalite komisyonlarında görüşülerek iyileştirmeler planlanır. </a:t>
            </a:r>
            <a:endParaRPr lang="tr-TR" sz="1900" dirty="0">
              <a:latin typeface="Times New Roman" panose="02020603050405020304" pitchFamily="18" charset="0"/>
              <a:cs typeface="Times New Roman" panose="02020603050405020304" pitchFamily="18" charset="0"/>
            </a:endParaRPr>
          </a:p>
        </p:txBody>
      </p:sp>
      <p:sp>
        <p:nvSpPr>
          <p:cNvPr id="4" name="İçerik Yer Tutucusu 2">
            <a:extLst>
              <a:ext uri="{FF2B5EF4-FFF2-40B4-BE49-F238E27FC236}">
                <a16:creationId xmlns:a16="http://schemas.microsoft.com/office/drawing/2014/main" id="{C322E93F-FFFE-40F0-2230-987E0567A6D3}"/>
              </a:ext>
            </a:extLst>
          </p:cNvPr>
          <p:cNvSpPr txBox="1">
            <a:spLocks/>
          </p:cNvSpPr>
          <p:nvPr/>
        </p:nvSpPr>
        <p:spPr>
          <a:xfrm>
            <a:off x="3777769" y="112113"/>
            <a:ext cx="4513729" cy="63304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3200" b="1" dirty="0">
                <a:solidFill>
                  <a:schemeClr val="tx2">
                    <a:lumMod val="50000"/>
                  </a:schemeClr>
                </a:solidFill>
              </a:rPr>
              <a:t>Eğitim- Öğretim Ana Süreci</a:t>
            </a:r>
          </a:p>
        </p:txBody>
      </p:sp>
    </p:spTree>
    <p:extLst>
      <p:ext uri="{BB962C8B-B14F-4D97-AF65-F5344CB8AC3E}">
        <p14:creationId xmlns:p14="http://schemas.microsoft.com/office/powerpoint/2010/main" val="36039464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0BB8353-FAEC-E444-454D-78CF3BBEF0B2}"/>
            </a:ext>
          </a:extLst>
        </p:cNvPr>
        <p:cNvGrpSpPr/>
        <p:nvPr/>
      </p:nvGrpSpPr>
      <p:grpSpPr>
        <a:xfrm>
          <a:off x="0" y="0"/>
          <a:ext cx="0" cy="0"/>
          <a:chOff x="0" y="0"/>
          <a:chExt cx="0" cy="0"/>
        </a:xfrm>
      </p:grpSpPr>
      <p:grpSp>
        <p:nvGrpSpPr>
          <p:cNvPr id="9" name="Grup 8">
            <a:extLst>
              <a:ext uri="{FF2B5EF4-FFF2-40B4-BE49-F238E27FC236}">
                <a16:creationId xmlns:a16="http://schemas.microsoft.com/office/drawing/2014/main" id="{EC2BD422-5241-8375-B657-B5B1B64BFD2D}"/>
              </a:ext>
            </a:extLst>
          </p:cNvPr>
          <p:cNvGrpSpPr/>
          <p:nvPr/>
        </p:nvGrpSpPr>
        <p:grpSpPr>
          <a:xfrm>
            <a:off x="711198" y="245536"/>
            <a:ext cx="10405535" cy="5418667"/>
            <a:chOff x="711198" y="186267"/>
            <a:chExt cx="10405535" cy="5418667"/>
          </a:xfrm>
        </p:grpSpPr>
        <p:pic>
          <p:nvPicPr>
            <p:cNvPr id="3" name="Resim 2">
              <a:extLst>
                <a:ext uri="{FF2B5EF4-FFF2-40B4-BE49-F238E27FC236}">
                  <a16:creationId xmlns:a16="http://schemas.microsoft.com/office/drawing/2014/main" id="{EEFD6C6A-DB62-700A-7270-D0EB586643D3}"/>
                </a:ext>
              </a:extLst>
            </p:cNvPr>
            <p:cNvPicPr>
              <a:picLocks noChangeAspect="1"/>
            </p:cNvPicPr>
            <p:nvPr/>
          </p:nvPicPr>
          <p:blipFill>
            <a:blip r:embed="rId3"/>
            <a:stretch>
              <a:fillRect/>
            </a:stretch>
          </p:blipFill>
          <p:spPr>
            <a:xfrm>
              <a:off x="711198" y="186267"/>
              <a:ext cx="10306617" cy="5418667"/>
            </a:xfrm>
            <a:prstGeom prst="rect">
              <a:avLst/>
            </a:prstGeom>
          </p:spPr>
        </p:pic>
        <p:sp>
          <p:nvSpPr>
            <p:cNvPr id="8" name="Dikdörtgen 7">
              <a:extLst>
                <a:ext uri="{FF2B5EF4-FFF2-40B4-BE49-F238E27FC236}">
                  <a16:creationId xmlns:a16="http://schemas.microsoft.com/office/drawing/2014/main" id="{9EBE6A70-0686-21A8-9EAB-704C1C867E6E}"/>
                </a:ext>
              </a:extLst>
            </p:cNvPr>
            <p:cNvSpPr/>
            <p:nvPr/>
          </p:nvSpPr>
          <p:spPr>
            <a:xfrm>
              <a:off x="10557933" y="5240867"/>
              <a:ext cx="558800" cy="355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grpSp>
    </p:spTree>
    <p:extLst>
      <p:ext uri="{BB962C8B-B14F-4D97-AF65-F5344CB8AC3E}">
        <p14:creationId xmlns:p14="http://schemas.microsoft.com/office/powerpoint/2010/main" val="34318651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F3DFF91-6C65-4DD1-C895-254B4BDABEBD}"/>
            </a:ext>
          </a:extLst>
        </p:cNvPr>
        <p:cNvGrpSpPr/>
        <p:nvPr/>
      </p:nvGrpSpPr>
      <p:grpSpPr>
        <a:xfrm>
          <a:off x="0" y="0"/>
          <a:ext cx="0" cy="0"/>
          <a:chOff x="0" y="0"/>
          <a:chExt cx="0" cy="0"/>
        </a:xfrm>
      </p:grpSpPr>
      <p:sp>
        <p:nvSpPr>
          <p:cNvPr id="4" name="İçerik Yer Tutucusu 2">
            <a:extLst>
              <a:ext uri="{FF2B5EF4-FFF2-40B4-BE49-F238E27FC236}">
                <a16:creationId xmlns:a16="http://schemas.microsoft.com/office/drawing/2014/main" id="{F2059B60-0F32-5DDC-BC54-ECE330EBD1C9}"/>
              </a:ext>
            </a:extLst>
          </p:cNvPr>
          <p:cNvSpPr txBox="1">
            <a:spLocks/>
          </p:cNvSpPr>
          <p:nvPr/>
        </p:nvSpPr>
        <p:spPr>
          <a:xfrm>
            <a:off x="2957920" y="294065"/>
            <a:ext cx="6276158" cy="52079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3200" b="1" dirty="0">
                <a:solidFill>
                  <a:schemeClr val="tx2">
                    <a:lumMod val="50000"/>
                  </a:schemeClr>
                </a:solidFill>
                <a:latin typeface="Times New Roman" panose="02020603050405020304" pitchFamily="18" charset="0"/>
                <a:cs typeface="Times New Roman" panose="02020603050405020304" pitchFamily="18" charset="0"/>
              </a:rPr>
              <a:t>Araştırma-Geliştirme Ana Süreci</a:t>
            </a:r>
          </a:p>
        </p:txBody>
      </p:sp>
      <p:sp>
        <p:nvSpPr>
          <p:cNvPr id="2" name="İçerik Yer Tutucusu 2">
            <a:extLst>
              <a:ext uri="{FF2B5EF4-FFF2-40B4-BE49-F238E27FC236}">
                <a16:creationId xmlns:a16="http://schemas.microsoft.com/office/drawing/2014/main" id="{BCE39D16-0801-7F2B-B6BE-33C27835FCEF}"/>
              </a:ext>
            </a:extLst>
          </p:cNvPr>
          <p:cNvSpPr txBox="1">
            <a:spLocks/>
          </p:cNvSpPr>
          <p:nvPr/>
        </p:nvSpPr>
        <p:spPr>
          <a:xfrm>
            <a:off x="431084" y="946639"/>
            <a:ext cx="11329831" cy="523836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tr-TR" sz="2000" dirty="0">
                <a:latin typeface="Times New Roman" panose="02020603050405020304" pitchFamily="18" charset="0"/>
                <a:cs typeface="Times New Roman" panose="02020603050405020304" pitchFamily="18" charset="0"/>
              </a:rPr>
              <a:t>Araştırma-geliştirme süreçleri temel olarak; </a:t>
            </a:r>
            <a:r>
              <a:rPr lang="tr-TR" sz="2000" b="1" i="1" dirty="0">
                <a:solidFill>
                  <a:schemeClr val="accent2">
                    <a:lumMod val="75000"/>
                  </a:schemeClr>
                </a:solidFill>
                <a:latin typeface="Times New Roman" panose="02020603050405020304" pitchFamily="18" charset="0"/>
                <a:cs typeface="Times New Roman" panose="02020603050405020304" pitchFamily="18" charset="0"/>
              </a:rPr>
              <a:t>araştırma-geliştirme süreçlerinin planlanması, kaynak yönetimi, lisansüstü eğitim, öğretim elemanlarının araştırma yetkinliklerinin ve gelişimlerinin izlenmesi ve uluslararası iş birliği yönetimi</a:t>
            </a:r>
            <a:r>
              <a:rPr lang="tr-TR" sz="2000" dirty="0">
                <a:latin typeface="Times New Roman" panose="02020603050405020304" pitchFamily="18" charset="0"/>
                <a:cs typeface="Times New Roman" panose="02020603050405020304" pitchFamily="18" charset="0"/>
              </a:rPr>
              <a:t> faaliyetlerini içerir. </a:t>
            </a:r>
          </a:p>
          <a:p>
            <a:pPr algn="just">
              <a:buFont typeface="Wingdings" panose="05000000000000000000" pitchFamily="2" charset="2"/>
              <a:buChar char="ü"/>
            </a:pPr>
            <a:r>
              <a:rPr lang="tr-TR" sz="2000" dirty="0">
                <a:latin typeface="Times New Roman" panose="02020603050405020304" pitchFamily="18" charset="0"/>
                <a:cs typeface="Times New Roman" panose="02020603050405020304" pitchFamily="18" charset="0"/>
              </a:rPr>
              <a:t>Tüm akademik birimler, araştırma ve uygulama merkezleri, proje ofisi ve koordinasyon birimleri, </a:t>
            </a:r>
            <a:r>
              <a:rPr lang="tr-TR" sz="2000" dirty="0">
                <a:solidFill>
                  <a:srgbClr val="FF0000"/>
                </a:solidFill>
                <a:latin typeface="Times New Roman" panose="02020603050405020304" pitchFamily="18" charset="0"/>
                <a:cs typeface="Times New Roman" panose="02020603050405020304" pitchFamily="18" charset="0"/>
              </a:rPr>
              <a:t>stratejik planda yer alan temel ve genel performans göstergelerine yönelik periyodik olarak planlamalar yapar ve bu planları izler</a:t>
            </a:r>
            <a:r>
              <a:rPr lang="tr-TR" sz="2000" dirty="0">
                <a:latin typeface="Times New Roman" panose="02020603050405020304" pitchFamily="18" charset="0"/>
                <a:cs typeface="Times New Roman" panose="02020603050405020304" pitchFamily="18" charset="0"/>
              </a:rPr>
              <a:t> (asgari dönem başlarında ve sonlarında birer defa). </a:t>
            </a:r>
          </a:p>
          <a:p>
            <a:pPr algn="just">
              <a:buFont typeface="Wingdings" panose="05000000000000000000" pitchFamily="2" charset="2"/>
              <a:buChar char="ü"/>
            </a:pPr>
            <a:r>
              <a:rPr lang="tr-TR" sz="2000" dirty="0">
                <a:latin typeface="Times New Roman" panose="02020603050405020304" pitchFamily="18" charset="0"/>
                <a:cs typeface="Times New Roman" panose="02020603050405020304" pitchFamily="18" charset="0"/>
              </a:rPr>
              <a:t> Araştırma-geliştirme süreçleri planlamaları, uygulamaları ve izleme süreçleri, “Araştırma-Geliştirme PUKÖ Döngüsü” çerçevesinde yürütülür. </a:t>
            </a:r>
            <a:r>
              <a:rPr lang="tr-TR" sz="2000" dirty="0">
                <a:solidFill>
                  <a:srgbClr val="FF0000"/>
                </a:solidFill>
                <a:latin typeface="Times New Roman" panose="02020603050405020304" pitchFamily="18" charset="0"/>
                <a:cs typeface="Times New Roman" panose="02020603050405020304" pitchFamily="18" charset="0"/>
              </a:rPr>
              <a:t>Süreçte dış paydaş katılımı sağlanır. </a:t>
            </a:r>
          </a:p>
          <a:p>
            <a:pPr algn="just">
              <a:buFont typeface="Wingdings" panose="05000000000000000000" pitchFamily="2" charset="2"/>
              <a:buChar char="ü"/>
            </a:pPr>
            <a:r>
              <a:rPr lang="tr-TR" sz="2000" dirty="0">
                <a:latin typeface="Times New Roman" panose="02020603050405020304" pitchFamily="18" charset="0"/>
                <a:cs typeface="Times New Roman" panose="02020603050405020304" pitchFamily="18" charset="0"/>
              </a:rPr>
              <a:t> Araştırma-geliştirme süreçleri eğitim-öğretim süreçleri ile birlikte planlanır ve </a:t>
            </a:r>
            <a:r>
              <a:rPr lang="tr-TR" sz="2000" dirty="0">
                <a:solidFill>
                  <a:srgbClr val="FF0000"/>
                </a:solidFill>
                <a:latin typeface="Times New Roman" panose="02020603050405020304" pitchFamily="18" charset="0"/>
                <a:cs typeface="Times New Roman" panose="02020603050405020304" pitchFamily="18" charset="0"/>
              </a:rPr>
              <a:t>öğrencilerin eğitim-öğretim süreci boyunca araştırma-geliştirme süreçlerinin planlanması, uygulanması ve izlenmesi süreçlerinde bir paydaş olarak rol alması sağlanır. </a:t>
            </a:r>
          </a:p>
          <a:p>
            <a:pPr algn="just">
              <a:buFont typeface="Wingdings" panose="05000000000000000000" pitchFamily="2" charset="2"/>
              <a:buChar char="ü"/>
            </a:pPr>
            <a:r>
              <a:rPr lang="tr-TR" sz="2000" dirty="0">
                <a:latin typeface="Times New Roman" panose="02020603050405020304" pitchFamily="18" charset="0"/>
                <a:cs typeface="Times New Roman" panose="02020603050405020304" pitchFamily="18" charset="0"/>
              </a:rPr>
              <a:t>Araştırma-Geliştirme süreçlerine yönelik çıktılar, “Akademik Performans Bilgi Sistemi” ne öğretim elemanları tarafından tanımlanır. Bilgi sistemi sürekli olarak güncel tutulur. </a:t>
            </a:r>
          </a:p>
          <a:p>
            <a:pPr algn="just">
              <a:buFont typeface="Wingdings" panose="05000000000000000000" pitchFamily="2" charset="2"/>
              <a:buChar char="ü"/>
            </a:pPr>
            <a:r>
              <a:rPr lang="tr-TR" sz="2000" dirty="0">
                <a:latin typeface="Times New Roman" panose="02020603050405020304" pitchFamily="18" charset="0"/>
                <a:cs typeface="Times New Roman" panose="02020603050405020304" pitchFamily="18" charset="0"/>
              </a:rPr>
              <a:t>Akademik bölüm ve birimlerde, belirlenmiş olan </a:t>
            </a:r>
            <a:r>
              <a:rPr lang="tr-TR" sz="2000" dirty="0">
                <a:solidFill>
                  <a:srgbClr val="FF0000"/>
                </a:solidFill>
                <a:latin typeface="Times New Roman" panose="02020603050405020304" pitchFamily="18" charset="0"/>
                <a:cs typeface="Times New Roman" panose="02020603050405020304" pitchFamily="18" charset="0"/>
              </a:rPr>
              <a:t>araştırma-geliştirme hedeflerine yönelik periyodik olarak dönem sonlarında değerlendirmeler yapılır, stratejik performans göstergelerine katkı sunma düzeyi irdelenir ve bu raporlar bölüm/birim kurulları ve kalite komisyonları gündemlerine alınarak görüşülür.</a:t>
            </a:r>
            <a:r>
              <a:rPr lang="tr-TR" sz="20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2715890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8F5A272-AF5F-A75A-3257-468A12F04432}"/>
            </a:ext>
          </a:extLst>
        </p:cNvPr>
        <p:cNvGrpSpPr/>
        <p:nvPr/>
      </p:nvGrpSpPr>
      <p:grpSpPr>
        <a:xfrm>
          <a:off x="0" y="0"/>
          <a:ext cx="0" cy="0"/>
          <a:chOff x="0" y="0"/>
          <a:chExt cx="0" cy="0"/>
        </a:xfrm>
      </p:grpSpPr>
      <p:pic>
        <p:nvPicPr>
          <p:cNvPr id="3" name="Resim 2">
            <a:extLst>
              <a:ext uri="{FF2B5EF4-FFF2-40B4-BE49-F238E27FC236}">
                <a16:creationId xmlns:a16="http://schemas.microsoft.com/office/drawing/2014/main" id="{50E668B8-15B7-E15F-A6EA-623243457CBD}"/>
              </a:ext>
            </a:extLst>
          </p:cNvPr>
          <p:cNvPicPr>
            <a:picLocks noChangeAspect="1"/>
          </p:cNvPicPr>
          <p:nvPr/>
        </p:nvPicPr>
        <p:blipFill>
          <a:blip r:embed="rId3"/>
          <a:stretch>
            <a:fillRect/>
          </a:stretch>
        </p:blipFill>
        <p:spPr>
          <a:xfrm>
            <a:off x="824001" y="96311"/>
            <a:ext cx="10543998" cy="5652555"/>
          </a:xfrm>
          <a:prstGeom prst="rect">
            <a:avLst/>
          </a:prstGeom>
        </p:spPr>
      </p:pic>
    </p:spTree>
    <p:extLst>
      <p:ext uri="{BB962C8B-B14F-4D97-AF65-F5344CB8AC3E}">
        <p14:creationId xmlns:p14="http://schemas.microsoft.com/office/powerpoint/2010/main" val="34233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593D65A-2603-EA43-5833-CB170829DCEE}"/>
            </a:ext>
          </a:extLst>
        </p:cNvPr>
        <p:cNvGrpSpPr/>
        <p:nvPr/>
      </p:nvGrpSpPr>
      <p:grpSpPr>
        <a:xfrm>
          <a:off x="0" y="0"/>
          <a:ext cx="0" cy="0"/>
          <a:chOff x="0" y="0"/>
          <a:chExt cx="0" cy="0"/>
        </a:xfrm>
      </p:grpSpPr>
      <p:sp>
        <p:nvSpPr>
          <p:cNvPr id="5" name="Metin kutusu 4">
            <a:extLst>
              <a:ext uri="{FF2B5EF4-FFF2-40B4-BE49-F238E27FC236}">
                <a16:creationId xmlns:a16="http://schemas.microsoft.com/office/drawing/2014/main" id="{3BF2E544-2B4F-67B3-16AD-633A98EA6A2F}"/>
              </a:ext>
            </a:extLst>
          </p:cNvPr>
          <p:cNvSpPr txBox="1"/>
          <p:nvPr/>
        </p:nvSpPr>
        <p:spPr>
          <a:xfrm>
            <a:off x="2876614" y="1110790"/>
            <a:ext cx="6675837" cy="707886"/>
          </a:xfrm>
          <a:prstGeom prst="rect">
            <a:avLst/>
          </a:prstGeom>
          <a:noFill/>
        </p:spPr>
        <p:txBody>
          <a:bodyPr wrap="square" rtlCol="0">
            <a:spAutoFit/>
          </a:bodyPr>
          <a:lstStyle/>
          <a:p>
            <a:pPr algn="ctr"/>
            <a:r>
              <a:rPr lang="tr-TR" sz="4000" b="1" dirty="0">
                <a:solidFill>
                  <a:srgbClr val="192E5A"/>
                </a:solidFill>
                <a:latin typeface="Times New Roman" panose="02020603050405020304" pitchFamily="18" charset="0"/>
                <a:cs typeface="Times New Roman" panose="02020603050405020304" pitchFamily="18" charset="0"/>
              </a:rPr>
              <a:t>Yükseköğretim Kalite Sistemi</a:t>
            </a:r>
          </a:p>
        </p:txBody>
      </p:sp>
      <p:pic>
        <p:nvPicPr>
          <p:cNvPr id="3" name="Resim 2">
            <a:extLst>
              <a:ext uri="{FF2B5EF4-FFF2-40B4-BE49-F238E27FC236}">
                <a16:creationId xmlns:a16="http://schemas.microsoft.com/office/drawing/2014/main" id="{2CECDC34-465E-4DBD-0456-9BD45A424300}"/>
              </a:ext>
            </a:extLst>
          </p:cNvPr>
          <p:cNvPicPr>
            <a:picLocks noChangeAspect="1"/>
          </p:cNvPicPr>
          <p:nvPr/>
        </p:nvPicPr>
        <p:blipFill>
          <a:blip r:embed="rId3"/>
          <a:stretch>
            <a:fillRect/>
          </a:stretch>
        </p:blipFill>
        <p:spPr>
          <a:xfrm>
            <a:off x="509960" y="2462539"/>
            <a:ext cx="11572249" cy="2803728"/>
          </a:xfrm>
          <a:prstGeom prst="rect">
            <a:avLst/>
          </a:prstGeom>
        </p:spPr>
      </p:pic>
    </p:spTree>
    <p:extLst>
      <p:ext uri="{BB962C8B-B14F-4D97-AF65-F5344CB8AC3E}">
        <p14:creationId xmlns:p14="http://schemas.microsoft.com/office/powerpoint/2010/main" val="39776495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D98B085-7BC2-6E33-2D42-F1F5236DF5DB}"/>
            </a:ext>
          </a:extLst>
        </p:cNvPr>
        <p:cNvGrpSpPr/>
        <p:nvPr/>
      </p:nvGrpSpPr>
      <p:grpSpPr>
        <a:xfrm>
          <a:off x="0" y="0"/>
          <a:ext cx="0" cy="0"/>
          <a:chOff x="0" y="0"/>
          <a:chExt cx="0" cy="0"/>
        </a:xfrm>
      </p:grpSpPr>
      <p:sp>
        <p:nvSpPr>
          <p:cNvPr id="4" name="İçerik Yer Tutucusu 2">
            <a:extLst>
              <a:ext uri="{FF2B5EF4-FFF2-40B4-BE49-F238E27FC236}">
                <a16:creationId xmlns:a16="http://schemas.microsoft.com/office/drawing/2014/main" id="{6E175DFA-9C36-6501-B165-2BDFAA84F65B}"/>
              </a:ext>
            </a:extLst>
          </p:cNvPr>
          <p:cNvSpPr txBox="1">
            <a:spLocks/>
          </p:cNvSpPr>
          <p:nvPr/>
        </p:nvSpPr>
        <p:spPr>
          <a:xfrm>
            <a:off x="2486842" y="443372"/>
            <a:ext cx="6936558" cy="63304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3600" b="1" dirty="0">
                <a:solidFill>
                  <a:schemeClr val="tx2">
                    <a:lumMod val="50000"/>
                  </a:schemeClr>
                </a:solidFill>
                <a:latin typeface="Times New Roman" panose="02020603050405020304" pitchFamily="18" charset="0"/>
                <a:cs typeface="Times New Roman" panose="02020603050405020304" pitchFamily="18" charset="0"/>
              </a:rPr>
              <a:t>Toplumsal Katkı Ana Süreci</a:t>
            </a:r>
          </a:p>
        </p:txBody>
      </p:sp>
      <p:sp>
        <p:nvSpPr>
          <p:cNvPr id="3" name="Metin kutusu 2">
            <a:extLst>
              <a:ext uri="{FF2B5EF4-FFF2-40B4-BE49-F238E27FC236}">
                <a16:creationId xmlns:a16="http://schemas.microsoft.com/office/drawing/2014/main" id="{B7D83063-1DC4-6580-058F-819095E7BBB9}"/>
              </a:ext>
            </a:extLst>
          </p:cNvPr>
          <p:cNvSpPr txBox="1"/>
          <p:nvPr/>
        </p:nvSpPr>
        <p:spPr>
          <a:xfrm>
            <a:off x="369439" y="1351508"/>
            <a:ext cx="11301883" cy="4154984"/>
          </a:xfrm>
          <a:prstGeom prst="rect">
            <a:avLst/>
          </a:prstGeom>
          <a:noFill/>
        </p:spPr>
        <p:txBody>
          <a:bodyPr wrap="square">
            <a:spAutoFit/>
          </a:bodyPr>
          <a:lstStyle/>
          <a:p>
            <a:pPr algn="just"/>
            <a:r>
              <a:rPr lang="tr-TR" sz="2400" dirty="0">
                <a:latin typeface="Times New Roman" panose="02020603050405020304" pitchFamily="18" charset="0"/>
                <a:cs typeface="Times New Roman" panose="02020603050405020304" pitchFamily="18" charset="0"/>
              </a:rPr>
              <a:t>Toplumsal katkı faaliyetleri yönetimi kapsamındaki süreçler; </a:t>
            </a:r>
            <a:r>
              <a:rPr lang="tr-TR" sz="2000" b="1" i="1" dirty="0">
                <a:solidFill>
                  <a:schemeClr val="accent2">
                    <a:lumMod val="75000"/>
                  </a:schemeClr>
                </a:solidFill>
                <a:latin typeface="Times New Roman" panose="02020603050405020304" pitchFamily="18" charset="0"/>
                <a:cs typeface="Times New Roman" panose="02020603050405020304" pitchFamily="18" charset="0"/>
              </a:rPr>
              <a:t>faaliyetlerin ve kaynakların planlaması, yürütülmesi ve toplumsal katkı performansının izlenmesini </a:t>
            </a:r>
            <a:r>
              <a:rPr lang="tr-TR" sz="2400" dirty="0">
                <a:latin typeface="Times New Roman" panose="02020603050405020304" pitchFamily="18" charset="0"/>
                <a:cs typeface="Times New Roman" panose="02020603050405020304" pitchFamily="18" charset="0"/>
              </a:rPr>
              <a:t>içermektedir. </a:t>
            </a:r>
          </a:p>
          <a:p>
            <a:pPr algn="just"/>
            <a:endParaRPr lang="tr-TR" sz="24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pPr>
            <a:r>
              <a:rPr lang="tr-TR" sz="2400" dirty="0">
                <a:latin typeface="Times New Roman" panose="02020603050405020304" pitchFamily="18" charset="0"/>
                <a:cs typeface="Times New Roman" panose="02020603050405020304" pitchFamily="18" charset="0"/>
              </a:rPr>
              <a:t>Akademik ve idari birimler, faaliyetlerini yürütürken, </a:t>
            </a:r>
            <a:r>
              <a:rPr lang="tr-TR" sz="2400" dirty="0">
                <a:solidFill>
                  <a:srgbClr val="FF0000"/>
                </a:solidFill>
                <a:latin typeface="Times New Roman" panose="02020603050405020304" pitchFamily="18" charset="0"/>
                <a:cs typeface="Times New Roman" panose="02020603050405020304" pitchFamily="18" charset="0"/>
              </a:rPr>
              <a:t>stratejik planda yer alan amaç ve hedefleri gözetirler ve amaç ve hedeflere katkı sunabilecek faaliyet planlamaları yapar, yürütür ve sonuçlarını izlerler</a:t>
            </a:r>
            <a:r>
              <a:rPr lang="tr-TR" sz="2400" dirty="0">
                <a:latin typeface="Times New Roman" panose="02020603050405020304" pitchFamily="18" charset="0"/>
                <a:cs typeface="Times New Roman" panose="02020603050405020304" pitchFamily="18" charset="0"/>
              </a:rPr>
              <a:t>. </a:t>
            </a:r>
          </a:p>
          <a:p>
            <a:pPr marL="342900" indent="-342900" algn="just">
              <a:buFont typeface="Wingdings" panose="05000000000000000000" pitchFamily="2" charset="2"/>
              <a:buChar char="ü"/>
            </a:pPr>
            <a:r>
              <a:rPr lang="tr-TR" sz="2400" dirty="0">
                <a:latin typeface="Times New Roman" panose="02020603050405020304" pitchFamily="18" charset="0"/>
                <a:cs typeface="Times New Roman" panose="02020603050405020304" pitchFamily="18" charset="0"/>
              </a:rPr>
              <a:t>Toplumsal katkı süreçleri yürütülürken </a:t>
            </a:r>
            <a:r>
              <a:rPr lang="tr-TR" sz="2400" dirty="0">
                <a:solidFill>
                  <a:srgbClr val="FF0000"/>
                </a:solidFill>
                <a:latin typeface="Times New Roman" panose="02020603050405020304" pitchFamily="18" charset="0"/>
                <a:cs typeface="Times New Roman" panose="02020603050405020304" pitchFamily="18" charset="0"/>
              </a:rPr>
              <a:t>öğrenci ve diğer dış paydaş katılımı sağlanır, tarafların görüş ve önerileri raporlanarak değerlendirilir</a:t>
            </a:r>
            <a:r>
              <a:rPr lang="tr-TR" sz="2400" dirty="0">
                <a:latin typeface="Times New Roman" panose="02020603050405020304" pitchFamily="18" charset="0"/>
                <a:cs typeface="Times New Roman" panose="02020603050405020304" pitchFamily="18" charset="0"/>
              </a:rPr>
              <a:t>. </a:t>
            </a:r>
          </a:p>
          <a:p>
            <a:pPr marL="342900" indent="-342900" algn="just">
              <a:buFont typeface="Wingdings" panose="05000000000000000000" pitchFamily="2" charset="2"/>
              <a:buChar char="ü"/>
            </a:pPr>
            <a:r>
              <a:rPr lang="tr-TR" sz="2400" dirty="0">
                <a:solidFill>
                  <a:srgbClr val="FF0000"/>
                </a:solidFill>
                <a:latin typeface="Times New Roman" panose="02020603050405020304" pitchFamily="18" charset="0"/>
                <a:cs typeface="Times New Roman" panose="02020603050405020304" pitchFamily="18" charset="0"/>
              </a:rPr>
              <a:t>Eğitim-öğretim ve araştırma-geliştirme süreçlerinde, toplumsal katkı gözetilir, seçmeli ders paketlerinde sosyal sorumluluk projelerine yer verilir </a:t>
            </a:r>
            <a:r>
              <a:rPr lang="tr-TR" sz="2400" dirty="0">
                <a:latin typeface="Times New Roman" panose="02020603050405020304" pitchFamily="18" charset="0"/>
                <a:cs typeface="Times New Roman" panose="02020603050405020304" pitchFamily="18" charset="0"/>
              </a:rPr>
              <a:t>ve bu alandaki çıktılar web sayfaları üzerinden kamuoyu ile paylaşılır. </a:t>
            </a:r>
          </a:p>
        </p:txBody>
      </p:sp>
    </p:spTree>
    <p:extLst>
      <p:ext uri="{BB962C8B-B14F-4D97-AF65-F5344CB8AC3E}">
        <p14:creationId xmlns:p14="http://schemas.microsoft.com/office/powerpoint/2010/main" val="30812002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4B6638F-ED25-717B-3166-C9F369602B6E}"/>
            </a:ext>
          </a:extLst>
        </p:cNvPr>
        <p:cNvGrpSpPr/>
        <p:nvPr/>
      </p:nvGrpSpPr>
      <p:grpSpPr>
        <a:xfrm>
          <a:off x="0" y="0"/>
          <a:ext cx="0" cy="0"/>
          <a:chOff x="0" y="0"/>
          <a:chExt cx="0" cy="0"/>
        </a:xfrm>
      </p:grpSpPr>
      <p:pic>
        <p:nvPicPr>
          <p:cNvPr id="2" name="Resim 1">
            <a:extLst>
              <a:ext uri="{FF2B5EF4-FFF2-40B4-BE49-F238E27FC236}">
                <a16:creationId xmlns:a16="http://schemas.microsoft.com/office/drawing/2014/main" id="{75F90F5A-02C6-7AAF-7257-3120F1D74CE2}"/>
              </a:ext>
            </a:extLst>
          </p:cNvPr>
          <p:cNvPicPr>
            <a:picLocks noChangeAspect="1"/>
          </p:cNvPicPr>
          <p:nvPr/>
        </p:nvPicPr>
        <p:blipFill>
          <a:blip r:embed="rId3"/>
          <a:stretch>
            <a:fillRect/>
          </a:stretch>
        </p:blipFill>
        <p:spPr>
          <a:xfrm>
            <a:off x="795626" y="0"/>
            <a:ext cx="10430778" cy="5750878"/>
          </a:xfrm>
          <a:prstGeom prst="rect">
            <a:avLst/>
          </a:prstGeom>
        </p:spPr>
      </p:pic>
    </p:spTree>
    <p:extLst>
      <p:ext uri="{BB962C8B-B14F-4D97-AF65-F5344CB8AC3E}">
        <p14:creationId xmlns:p14="http://schemas.microsoft.com/office/powerpoint/2010/main" val="20849913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C422AA4-3C69-1516-8E78-0C3B6758FD2C}"/>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8E7511CF-747E-0BED-B5BE-56839DA3092A}"/>
              </a:ext>
            </a:extLst>
          </p:cNvPr>
          <p:cNvSpPr txBox="1">
            <a:spLocks/>
          </p:cNvSpPr>
          <p:nvPr/>
        </p:nvSpPr>
        <p:spPr>
          <a:xfrm>
            <a:off x="752475" y="2895646"/>
            <a:ext cx="10515600" cy="1325563"/>
          </a:xfrm>
          <a:prstGeom prst="rect">
            <a:avLst/>
          </a:prstGeom>
        </p:spPr>
        <p:txBody>
          <a:bodyPr vert="horz" lIns="91440" tIns="45720" rIns="91440" bIns="45720" rtlCol="0" anchor="b">
            <a:normAutofit fontScale="6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a:latin typeface="Times New Roman" panose="02020603050405020304" pitchFamily="18" charset="0"/>
                <a:cs typeface="Times New Roman" panose="02020603050405020304" pitchFamily="18" charset="0"/>
              </a:rPr>
              <a:t>Neyi, ne zaman ve nasıl ölçmeliyiz? </a:t>
            </a:r>
            <a:br>
              <a:rPr lang="tr-TR">
                <a:latin typeface="Times New Roman" panose="02020603050405020304" pitchFamily="18" charset="0"/>
                <a:cs typeface="Times New Roman" panose="02020603050405020304" pitchFamily="18" charset="0"/>
              </a:rPr>
            </a:br>
            <a:br>
              <a:rPr lang="tr-TR">
                <a:latin typeface="Times New Roman" panose="02020603050405020304" pitchFamily="18" charset="0"/>
                <a:cs typeface="Times New Roman" panose="02020603050405020304" pitchFamily="18" charset="0"/>
              </a:rPr>
            </a:br>
            <a:r>
              <a:rPr lang="tr-TR">
                <a:latin typeface="Times New Roman" panose="02020603050405020304" pitchFamily="18" charset="0"/>
                <a:cs typeface="Times New Roman" panose="02020603050405020304" pitchFamily="18" charset="0"/>
              </a:rPr>
              <a:t>Ölçtükten sonra ne yapmalıyız?</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46634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AFAD2FE-1B3E-9538-4685-2E1051EDB8D8}"/>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B20825F2-DE96-140F-B5C5-22163EBDF926}"/>
              </a:ext>
            </a:extLst>
          </p:cNvPr>
          <p:cNvSpPr txBox="1">
            <a:spLocks/>
          </p:cNvSpPr>
          <p:nvPr/>
        </p:nvSpPr>
        <p:spPr>
          <a:xfrm>
            <a:off x="3267075" y="2914650"/>
            <a:ext cx="5657850" cy="777081"/>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3600" dirty="0">
                <a:latin typeface="Times New Roman" panose="02020603050405020304" pitchFamily="18" charset="0"/>
                <a:cs typeface="Times New Roman" panose="02020603050405020304" pitchFamily="18" charset="0"/>
              </a:rPr>
              <a:t>Eğitim-Öğretim Ana Süreci</a:t>
            </a:r>
          </a:p>
        </p:txBody>
      </p:sp>
    </p:spTree>
    <p:extLst>
      <p:ext uri="{BB962C8B-B14F-4D97-AF65-F5344CB8AC3E}">
        <p14:creationId xmlns:p14="http://schemas.microsoft.com/office/powerpoint/2010/main" val="23686852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1BD8B0C-1E2A-637C-4A94-B5B5AE074A0E}"/>
            </a:ext>
          </a:extLst>
        </p:cNvPr>
        <p:cNvGrpSpPr/>
        <p:nvPr/>
      </p:nvGrpSpPr>
      <p:grpSpPr>
        <a:xfrm>
          <a:off x="0" y="0"/>
          <a:ext cx="0" cy="0"/>
          <a:chOff x="0" y="0"/>
          <a:chExt cx="0" cy="0"/>
        </a:xfrm>
      </p:grpSpPr>
      <p:grpSp>
        <p:nvGrpSpPr>
          <p:cNvPr id="27" name="Grup 26">
            <a:extLst>
              <a:ext uri="{FF2B5EF4-FFF2-40B4-BE49-F238E27FC236}">
                <a16:creationId xmlns:a16="http://schemas.microsoft.com/office/drawing/2014/main" id="{2744208E-D74A-5A49-B6FE-E8D9860C1F35}"/>
              </a:ext>
            </a:extLst>
          </p:cNvPr>
          <p:cNvGrpSpPr/>
          <p:nvPr/>
        </p:nvGrpSpPr>
        <p:grpSpPr>
          <a:xfrm>
            <a:off x="262221" y="736507"/>
            <a:ext cx="11301130" cy="4768943"/>
            <a:chOff x="158006" y="1136557"/>
            <a:chExt cx="12043413" cy="5254817"/>
          </a:xfrm>
        </p:grpSpPr>
        <p:sp>
          <p:nvSpPr>
            <p:cNvPr id="2" name="Başlık 1">
              <a:extLst>
                <a:ext uri="{FF2B5EF4-FFF2-40B4-BE49-F238E27FC236}">
                  <a16:creationId xmlns:a16="http://schemas.microsoft.com/office/drawing/2014/main" id="{038FC68E-563F-E694-5682-D62822F52212}"/>
                </a:ext>
              </a:extLst>
            </p:cNvPr>
            <p:cNvSpPr txBox="1">
              <a:spLocks/>
            </p:cNvSpPr>
            <p:nvPr/>
          </p:nvSpPr>
          <p:spPr>
            <a:xfrm>
              <a:off x="945777" y="1136557"/>
              <a:ext cx="1653151" cy="68328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3600" dirty="0">
                  <a:latin typeface="Times New Roman" panose="02020603050405020304" pitchFamily="18" charset="0"/>
                  <a:cs typeface="Times New Roman" panose="02020603050405020304" pitchFamily="18" charset="0"/>
                </a:rPr>
                <a:t>Neyi?</a:t>
              </a:r>
            </a:p>
          </p:txBody>
        </p:sp>
        <p:sp>
          <p:nvSpPr>
            <p:cNvPr id="5" name="Başlık 1">
              <a:extLst>
                <a:ext uri="{FF2B5EF4-FFF2-40B4-BE49-F238E27FC236}">
                  <a16:creationId xmlns:a16="http://schemas.microsoft.com/office/drawing/2014/main" id="{CC85E146-8544-CB6C-ABF2-F9FB93D67B09}"/>
                </a:ext>
              </a:extLst>
            </p:cNvPr>
            <p:cNvSpPr txBox="1">
              <a:spLocks/>
            </p:cNvSpPr>
            <p:nvPr/>
          </p:nvSpPr>
          <p:spPr>
            <a:xfrm>
              <a:off x="5379941" y="1136557"/>
              <a:ext cx="1736016" cy="6832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600" dirty="0">
                  <a:latin typeface="Times New Roman" panose="02020603050405020304" pitchFamily="18" charset="0"/>
                  <a:cs typeface="Times New Roman" panose="02020603050405020304" pitchFamily="18" charset="0"/>
                </a:rPr>
                <a:t>Nasıl?</a:t>
              </a:r>
            </a:p>
          </p:txBody>
        </p:sp>
        <p:sp>
          <p:nvSpPr>
            <p:cNvPr id="6" name="Başlık 1">
              <a:extLst>
                <a:ext uri="{FF2B5EF4-FFF2-40B4-BE49-F238E27FC236}">
                  <a16:creationId xmlns:a16="http://schemas.microsoft.com/office/drawing/2014/main" id="{DA064F2F-4FD4-DB22-64E0-FD59E32DED96}"/>
                </a:ext>
              </a:extLst>
            </p:cNvPr>
            <p:cNvSpPr txBox="1">
              <a:spLocks/>
            </p:cNvSpPr>
            <p:nvPr/>
          </p:nvSpPr>
          <p:spPr>
            <a:xfrm>
              <a:off x="9623608" y="1136557"/>
              <a:ext cx="2577811" cy="6832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600" dirty="0">
                  <a:latin typeface="Times New Roman" panose="02020603050405020304" pitchFamily="18" charset="0"/>
                  <a:cs typeface="Times New Roman" panose="02020603050405020304" pitchFamily="18" charset="0"/>
                </a:rPr>
                <a:t>Ne zaman?</a:t>
              </a:r>
            </a:p>
          </p:txBody>
        </p:sp>
        <p:sp>
          <p:nvSpPr>
            <p:cNvPr id="7" name="Başlık 1">
              <a:extLst>
                <a:ext uri="{FF2B5EF4-FFF2-40B4-BE49-F238E27FC236}">
                  <a16:creationId xmlns:a16="http://schemas.microsoft.com/office/drawing/2014/main" id="{6448A655-2DA2-89EB-1FFB-16CF4D405EF5}"/>
                </a:ext>
              </a:extLst>
            </p:cNvPr>
            <p:cNvSpPr txBox="1">
              <a:spLocks/>
            </p:cNvSpPr>
            <p:nvPr/>
          </p:nvSpPr>
          <p:spPr>
            <a:xfrm>
              <a:off x="158006" y="1631578"/>
              <a:ext cx="3400982" cy="12989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tr-TR" sz="2000" dirty="0">
                  <a:solidFill>
                    <a:srgbClr val="FF0000"/>
                  </a:solidFill>
                  <a:latin typeface="Times New Roman" panose="02020603050405020304" pitchFamily="18" charset="0"/>
                  <a:cs typeface="Times New Roman" panose="02020603050405020304" pitchFamily="18" charset="0"/>
                </a:rPr>
                <a:t>Ders ve program öğrenme çıktılarına erişme düzeyi</a:t>
              </a:r>
            </a:p>
          </p:txBody>
        </p:sp>
        <p:sp>
          <p:nvSpPr>
            <p:cNvPr id="8" name="Başlık 1">
              <a:extLst>
                <a:ext uri="{FF2B5EF4-FFF2-40B4-BE49-F238E27FC236}">
                  <a16:creationId xmlns:a16="http://schemas.microsoft.com/office/drawing/2014/main" id="{C3BF42C4-D21E-9565-613E-5F42FDC12A25}"/>
                </a:ext>
              </a:extLst>
            </p:cNvPr>
            <p:cNvSpPr txBox="1">
              <a:spLocks/>
            </p:cNvSpPr>
            <p:nvPr/>
          </p:nvSpPr>
          <p:spPr>
            <a:xfrm>
              <a:off x="4488751" y="1838519"/>
              <a:ext cx="3985777" cy="1298903"/>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tr-TR" sz="2000" dirty="0">
                  <a:solidFill>
                    <a:srgbClr val="FF0000"/>
                  </a:solidFill>
                  <a:latin typeface="Times New Roman" panose="02020603050405020304" pitchFamily="18" charset="0"/>
                  <a:cs typeface="Times New Roman" panose="02020603050405020304" pitchFamily="18" charset="0"/>
                </a:rPr>
                <a:t>Ders değerlendirme dosyaları + ders sonu anketleri + mezun ve mezun çalıştıran sektör katılımlı toplantılar</a:t>
              </a:r>
            </a:p>
          </p:txBody>
        </p:sp>
        <p:sp>
          <p:nvSpPr>
            <p:cNvPr id="9" name="Başlık 1">
              <a:extLst>
                <a:ext uri="{FF2B5EF4-FFF2-40B4-BE49-F238E27FC236}">
                  <a16:creationId xmlns:a16="http://schemas.microsoft.com/office/drawing/2014/main" id="{D024E66E-7081-7B7E-FD1F-4D1A8C23B8F8}"/>
                </a:ext>
              </a:extLst>
            </p:cNvPr>
            <p:cNvSpPr txBox="1">
              <a:spLocks/>
            </p:cNvSpPr>
            <p:nvPr/>
          </p:nvSpPr>
          <p:spPr>
            <a:xfrm>
              <a:off x="9430869" y="1939387"/>
              <a:ext cx="2651310" cy="6832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tr-TR" sz="2000" dirty="0">
                  <a:solidFill>
                    <a:srgbClr val="FF0000"/>
                  </a:solidFill>
                  <a:latin typeface="Times New Roman" panose="02020603050405020304" pitchFamily="18" charset="0"/>
                  <a:cs typeface="Times New Roman" panose="02020603050405020304" pitchFamily="18" charset="0"/>
                </a:rPr>
                <a:t>Dönem sonlarında</a:t>
              </a:r>
            </a:p>
          </p:txBody>
        </p:sp>
        <p:sp>
          <p:nvSpPr>
            <p:cNvPr id="10" name="Ok: Sağ 9">
              <a:extLst>
                <a:ext uri="{FF2B5EF4-FFF2-40B4-BE49-F238E27FC236}">
                  <a16:creationId xmlns:a16="http://schemas.microsoft.com/office/drawing/2014/main" id="{167C55EA-EDB3-E163-1D28-DC1C1075D64C}"/>
                </a:ext>
              </a:extLst>
            </p:cNvPr>
            <p:cNvSpPr/>
            <p:nvPr/>
          </p:nvSpPr>
          <p:spPr>
            <a:xfrm>
              <a:off x="3525047" y="1860189"/>
              <a:ext cx="963704" cy="46774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Ok: Sağ 10">
              <a:extLst>
                <a:ext uri="{FF2B5EF4-FFF2-40B4-BE49-F238E27FC236}">
                  <a16:creationId xmlns:a16="http://schemas.microsoft.com/office/drawing/2014/main" id="{5B8A97E7-3453-7639-45D9-6867175E0538}"/>
                </a:ext>
              </a:extLst>
            </p:cNvPr>
            <p:cNvSpPr/>
            <p:nvPr/>
          </p:nvSpPr>
          <p:spPr>
            <a:xfrm>
              <a:off x="8440587" y="2047152"/>
              <a:ext cx="963704" cy="46774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Başlık 1">
              <a:extLst>
                <a:ext uri="{FF2B5EF4-FFF2-40B4-BE49-F238E27FC236}">
                  <a16:creationId xmlns:a16="http://schemas.microsoft.com/office/drawing/2014/main" id="{33A706CC-0373-C164-CC20-762C42F2A854}"/>
                </a:ext>
              </a:extLst>
            </p:cNvPr>
            <p:cNvSpPr txBox="1">
              <a:spLocks/>
            </p:cNvSpPr>
            <p:nvPr/>
          </p:nvSpPr>
          <p:spPr>
            <a:xfrm>
              <a:off x="158006" y="2947456"/>
              <a:ext cx="3400982" cy="12989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gn="just">
                <a:buFont typeface="Arial" panose="020B0604020202020204" pitchFamily="34" charset="0"/>
                <a:buChar char="•"/>
              </a:pPr>
              <a:r>
                <a:rPr lang="tr-TR" sz="2000" dirty="0">
                  <a:solidFill>
                    <a:srgbClr val="FF0000"/>
                  </a:solidFill>
                  <a:latin typeface="Times New Roman" panose="02020603050405020304" pitchFamily="18" charset="0"/>
                  <a:cs typeface="Times New Roman" panose="02020603050405020304" pitchFamily="18" charset="0"/>
                </a:rPr>
                <a:t>Müfredatın iyileştirme/güncellenme ihtiyacı</a:t>
              </a:r>
            </a:p>
          </p:txBody>
        </p:sp>
        <p:sp>
          <p:nvSpPr>
            <p:cNvPr id="13" name="Ok: Sağ 12">
              <a:extLst>
                <a:ext uri="{FF2B5EF4-FFF2-40B4-BE49-F238E27FC236}">
                  <a16:creationId xmlns:a16="http://schemas.microsoft.com/office/drawing/2014/main" id="{D71FA9C3-9ED4-C323-9A93-6D56C25C817D}"/>
                </a:ext>
              </a:extLst>
            </p:cNvPr>
            <p:cNvSpPr/>
            <p:nvPr/>
          </p:nvSpPr>
          <p:spPr>
            <a:xfrm>
              <a:off x="3543293" y="3137214"/>
              <a:ext cx="963704" cy="46774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Başlık 1">
              <a:extLst>
                <a:ext uri="{FF2B5EF4-FFF2-40B4-BE49-F238E27FC236}">
                  <a16:creationId xmlns:a16="http://schemas.microsoft.com/office/drawing/2014/main" id="{6B54F980-518F-38DE-EF8C-38FFAE5469D9}"/>
                </a:ext>
              </a:extLst>
            </p:cNvPr>
            <p:cNvSpPr txBox="1">
              <a:spLocks/>
            </p:cNvSpPr>
            <p:nvPr/>
          </p:nvSpPr>
          <p:spPr>
            <a:xfrm>
              <a:off x="4488751" y="3149845"/>
              <a:ext cx="3985778" cy="1298902"/>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tr-TR" sz="2000" dirty="0">
                  <a:solidFill>
                    <a:srgbClr val="FF0000"/>
                  </a:solidFill>
                  <a:latin typeface="Times New Roman" panose="02020603050405020304" pitchFamily="18" charset="0"/>
                  <a:cs typeface="Times New Roman" panose="02020603050405020304" pitchFamily="18" charset="0"/>
                </a:rPr>
                <a:t>Öğrenci ve diğer dış paydaş(sektör-mezun öğrenci) katılımlı toplantılar, danışma kurulları </a:t>
              </a:r>
            </a:p>
          </p:txBody>
        </p:sp>
        <p:sp>
          <p:nvSpPr>
            <p:cNvPr id="15" name="Ok: Sağ 14">
              <a:extLst>
                <a:ext uri="{FF2B5EF4-FFF2-40B4-BE49-F238E27FC236}">
                  <a16:creationId xmlns:a16="http://schemas.microsoft.com/office/drawing/2014/main" id="{5A327702-411D-25D8-B259-F3EF13B009DD}"/>
                </a:ext>
              </a:extLst>
            </p:cNvPr>
            <p:cNvSpPr/>
            <p:nvPr/>
          </p:nvSpPr>
          <p:spPr>
            <a:xfrm>
              <a:off x="8440586" y="3220701"/>
              <a:ext cx="963704" cy="46774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Başlık 1">
              <a:extLst>
                <a:ext uri="{FF2B5EF4-FFF2-40B4-BE49-F238E27FC236}">
                  <a16:creationId xmlns:a16="http://schemas.microsoft.com/office/drawing/2014/main" id="{17E98464-711E-39D2-B68E-098DD4170FD0}"/>
                </a:ext>
              </a:extLst>
            </p:cNvPr>
            <p:cNvSpPr txBox="1">
              <a:spLocks/>
            </p:cNvSpPr>
            <p:nvPr/>
          </p:nvSpPr>
          <p:spPr>
            <a:xfrm>
              <a:off x="9441271" y="3222912"/>
              <a:ext cx="2651310" cy="958991"/>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tr-TR" sz="2000" dirty="0">
                  <a:solidFill>
                    <a:srgbClr val="FF0000"/>
                  </a:solidFill>
                  <a:latin typeface="Times New Roman" panose="02020603050405020304" pitchFamily="18" charset="0"/>
                  <a:cs typeface="Times New Roman" panose="02020603050405020304" pitchFamily="18" charset="0"/>
                </a:rPr>
                <a:t>Dönem boyunca olabilir (başında ve sonunda sistemli)</a:t>
              </a:r>
            </a:p>
          </p:txBody>
        </p:sp>
        <p:sp>
          <p:nvSpPr>
            <p:cNvPr id="17" name="Başlık 1">
              <a:extLst>
                <a:ext uri="{FF2B5EF4-FFF2-40B4-BE49-F238E27FC236}">
                  <a16:creationId xmlns:a16="http://schemas.microsoft.com/office/drawing/2014/main" id="{5D14ABF3-02AA-8AE5-862E-AD1E1353FBE7}"/>
                </a:ext>
              </a:extLst>
            </p:cNvPr>
            <p:cNvSpPr txBox="1">
              <a:spLocks/>
            </p:cNvSpPr>
            <p:nvPr/>
          </p:nvSpPr>
          <p:spPr>
            <a:xfrm>
              <a:off x="158006" y="5047648"/>
              <a:ext cx="3400982" cy="12989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tr-TR" sz="2000" dirty="0">
                  <a:solidFill>
                    <a:srgbClr val="FF0000"/>
                  </a:solidFill>
                  <a:latin typeface="Times New Roman" panose="02020603050405020304" pitchFamily="18" charset="0"/>
                  <a:cs typeface="Times New Roman" panose="02020603050405020304" pitchFamily="18" charset="0"/>
                </a:rPr>
                <a:t>Danışman öğrenci yükü ve öğretim elemanı ders yükü</a:t>
              </a:r>
            </a:p>
          </p:txBody>
        </p:sp>
        <p:sp>
          <p:nvSpPr>
            <p:cNvPr id="18" name="Başlık 1">
              <a:extLst>
                <a:ext uri="{FF2B5EF4-FFF2-40B4-BE49-F238E27FC236}">
                  <a16:creationId xmlns:a16="http://schemas.microsoft.com/office/drawing/2014/main" id="{012E21EE-B518-42F0-F42E-E680289EC2CA}"/>
                </a:ext>
              </a:extLst>
            </p:cNvPr>
            <p:cNvSpPr txBox="1">
              <a:spLocks/>
            </p:cNvSpPr>
            <p:nvPr/>
          </p:nvSpPr>
          <p:spPr>
            <a:xfrm>
              <a:off x="4507486" y="5092472"/>
              <a:ext cx="3985777" cy="12989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tr-TR" sz="2000" dirty="0">
                  <a:solidFill>
                    <a:srgbClr val="FF0000"/>
                  </a:solidFill>
                  <a:latin typeface="Times New Roman" panose="02020603050405020304" pitchFamily="18" charset="0"/>
                  <a:cs typeface="Times New Roman" panose="02020603050405020304" pitchFamily="18" charset="0"/>
                </a:rPr>
                <a:t>Dönemlik ortalama ders saati ve çeşidi ve standart sapmalar</a:t>
              </a:r>
            </a:p>
          </p:txBody>
        </p:sp>
        <p:sp>
          <p:nvSpPr>
            <p:cNvPr id="19" name="Başlık 1">
              <a:extLst>
                <a:ext uri="{FF2B5EF4-FFF2-40B4-BE49-F238E27FC236}">
                  <a16:creationId xmlns:a16="http://schemas.microsoft.com/office/drawing/2014/main" id="{6FC62BAF-C736-8E3F-5B8B-55D0397999FC}"/>
                </a:ext>
              </a:extLst>
            </p:cNvPr>
            <p:cNvSpPr txBox="1">
              <a:spLocks/>
            </p:cNvSpPr>
            <p:nvPr/>
          </p:nvSpPr>
          <p:spPr>
            <a:xfrm>
              <a:off x="9479054" y="5364833"/>
              <a:ext cx="2651310" cy="683280"/>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tr-TR" sz="2000" dirty="0">
                  <a:solidFill>
                    <a:srgbClr val="FF0000"/>
                  </a:solidFill>
                  <a:latin typeface="Times New Roman" panose="02020603050405020304" pitchFamily="18" charset="0"/>
                  <a:cs typeface="Times New Roman" panose="02020603050405020304" pitchFamily="18" charset="0"/>
                </a:rPr>
                <a:t>Dönem başlarında ve sonlarında</a:t>
              </a:r>
            </a:p>
          </p:txBody>
        </p:sp>
        <p:sp>
          <p:nvSpPr>
            <p:cNvPr id="20" name="Ok: Sağ 19">
              <a:extLst>
                <a:ext uri="{FF2B5EF4-FFF2-40B4-BE49-F238E27FC236}">
                  <a16:creationId xmlns:a16="http://schemas.microsoft.com/office/drawing/2014/main" id="{0A863725-EDE2-B3AF-55C2-3AE8F36E0166}"/>
                </a:ext>
              </a:extLst>
            </p:cNvPr>
            <p:cNvSpPr/>
            <p:nvPr/>
          </p:nvSpPr>
          <p:spPr>
            <a:xfrm>
              <a:off x="3555904" y="5337325"/>
              <a:ext cx="963704" cy="46774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Ok: Sağ 20">
              <a:extLst>
                <a:ext uri="{FF2B5EF4-FFF2-40B4-BE49-F238E27FC236}">
                  <a16:creationId xmlns:a16="http://schemas.microsoft.com/office/drawing/2014/main" id="{BC07D0D1-E146-044B-F5B6-7B62A1431045}"/>
                </a:ext>
              </a:extLst>
            </p:cNvPr>
            <p:cNvSpPr/>
            <p:nvPr/>
          </p:nvSpPr>
          <p:spPr>
            <a:xfrm>
              <a:off x="8440585" y="5337325"/>
              <a:ext cx="963704" cy="46774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Başlık 1">
              <a:extLst>
                <a:ext uri="{FF2B5EF4-FFF2-40B4-BE49-F238E27FC236}">
                  <a16:creationId xmlns:a16="http://schemas.microsoft.com/office/drawing/2014/main" id="{211DE2A8-955F-615D-A8D7-18F7FF0D68DB}"/>
                </a:ext>
              </a:extLst>
            </p:cNvPr>
            <p:cNvSpPr txBox="1">
              <a:spLocks/>
            </p:cNvSpPr>
            <p:nvPr/>
          </p:nvSpPr>
          <p:spPr>
            <a:xfrm>
              <a:off x="158006" y="4070019"/>
              <a:ext cx="3400982" cy="12989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tr-TR" sz="2000" dirty="0">
                  <a:solidFill>
                    <a:srgbClr val="FF0000"/>
                  </a:solidFill>
                  <a:latin typeface="Times New Roman" panose="02020603050405020304" pitchFamily="18" charset="0"/>
                  <a:cs typeface="Times New Roman" panose="02020603050405020304" pitchFamily="18" charset="0"/>
                </a:rPr>
                <a:t>Bologna- ders içeriği uyum düzeyi</a:t>
              </a:r>
            </a:p>
          </p:txBody>
        </p:sp>
        <p:sp>
          <p:nvSpPr>
            <p:cNvPr id="23" name="Başlık 1">
              <a:extLst>
                <a:ext uri="{FF2B5EF4-FFF2-40B4-BE49-F238E27FC236}">
                  <a16:creationId xmlns:a16="http://schemas.microsoft.com/office/drawing/2014/main" id="{E7AD8ECA-DE7C-ADC8-CE7B-CE6FD60A6E35}"/>
                </a:ext>
              </a:extLst>
            </p:cNvPr>
            <p:cNvSpPr txBox="1">
              <a:spLocks/>
            </p:cNvSpPr>
            <p:nvPr/>
          </p:nvSpPr>
          <p:spPr>
            <a:xfrm>
              <a:off x="4507486" y="4114843"/>
              <a:ext cx="3985777" cy="12989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tr-TR" sz="2000" dirty="0">
                  <a:solidFill>
                    <a:srgbClr val="FF0000"/>
                  </a:solidFill>
                  <a:latin typeface="Times New Roman" panose="02020603050405020304" pitchFamily="18" charset="0"/>
                  <a:cs typeface="Times New Roman" panose="02020603050405020304" pitchFamily="18" charset="0"/>
                </a:rPr>
                <a:t>Birim/bölüm komisyonu görüşmeleri</a:t>
              </a:r>
            </a:p>
          </p:txBody>
        </p:sp>
        <p:sp>
          <p:nvSpPr>
            <p:cNvPr id="24" name="Başlık 1">
              <a:extLst>
                <a:ext uri="{FF2B5EF4-FFF2-40B4-BE49-F238E27FC236}">
                  <a16:creationId xmlns:a16="http://schemas.microsoft.com/office/drawing/2014/main" id="{591C94F8-75AF-B604-B9EB-FCF0F8C7D244}"/>
                </a:ext>
              </a:extLst>
            </p:cNvPr>
            <p:cNvSpPr txBox="1">
              <a:spLocks/>
            </p:cNvSpPr>
            <p:nvPr/>
          </p:nvSpPr>
          <p:spPr>
            <a:xfrm>
              <a:off x="9479054" y="4324232"/>
              <a:ext cx="2651310" cy="6832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tr-TR" sz="2000" dirty="0">
                  <a:solidFill>
                    <a:srgbClr val="FF0000"/>
                  </a:solidFill>
                  <a:latin typeface="Times New Roman" panose="02020603050405020304" pitchFamily="18" charset="0"/>
                  <a:cs typeface="Times New Roman" panose="02020603050405020304" pitchFamily="18" charset="0"/>
                </a:rPr>
                <a:t>Dönem başlarında</a:t>
              </a:r>
            </a:p>
          </p:txBody>
        </p:sp>
        <p:sp>
          <p:nvSpPr>
            <p:cNvPr id="25" name="Ok: Sağ 24">
              <a:extLst>
                <a:ext uri="{FF2B5EF4-FFF2-40B4-BE49-F238E27FC236}">
                  <a16:creationId xmlns:a16="http://schemas.microsoft.com/office/drawing/2014/main" id="{E3DA7C65-5ED0-3EFF-96FF-818E1EA58C9D}"/>
                </a:ext>
              </a:extLst>
            </p:cNvPr>
            <p:cNvSpPr/>
            <p:nvPr/>
          </p:nvSpPr>
          <p:spPr>
            <a:xfrm>
              <a:off x="3555904" y="4391182"/>
              <a:ext cx="963704" cy="46774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6" name="Ok: Sağ 25">
              <a:extLst>
                <a:ext uri="{FF2B5EF4-FFF2-40B4-BE49-F238E27FC236}">
                  <a16:creationId xmlns:a16="http://schemas.microsoft.com/office/drawing/2014/main" id="{DB57ADBA-2265-E467-DDBB-2603460CE113}"/>
                </a:ext>
              </a:extLst>
            </p:cNvPr>
            <p:cNvSpPr/>
            <p:nvPr/>
          </p:nvSpPr>
          <p:spPr>
            <a:xfrm>
              <a:off x="8482314" y="4467268"/>
              <a:ext cx="963704" cy="46774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grpSp>
    </p:spTree>
    <p:extLst>
      <p:ext uri="{BB962C8B-B14F-4D97-AF65-F5344CB8AC3E}">
        <p14:creationId xmlns:p14="http://schemas.microsoft.com/office/powerpoint/2010/main" val="11821806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A72FEBA-34BB-E5D1-0223-297DAC856593}"/>
            </a:ext>
          </a:extLst>
        </p:cNvPr>
        <p:cNvGrpSpPr/>
        <p:nvPr/>
      </p:nvGrpSpPr>
      <p:grpSpPr>
        <a:xfrm>
          <a:off x="0" y="0"/>
          <a:ext cx="0" cy="0"/>
          <a:chOff x="0" y="0"/>
          <a:chExt cx="0" cy="0"/>
        </a:xfrm>
      </p:grpSpPr>
      <p:grpSp>
        <p:nvGrpSpPr>
          <p:cNvPr id="39" name="Grup 38">
            <a:extLst>
              <a:ext uri="{FF2B5EF4-FFF2-40B4-BE49-F238E27FC236}">
                <a16:creationId xmlns:a16="http://schemas.microsoft.com/office/drawing/2014/main" id="{4994D564-BE5D-0085-46DB-2067408A1088}"/>
              </a:ext>
            </a:extLst>
          </p:cNvPr>
          <p:cNvGrpSpPr/>
          <p:nvPr/>
        </p:nvGrpSpPr>
        <p:grpSpPr>
          <a:xfrm>
            <a:off x="252135" y="1534927"/>
            <a:ext cx="11406466" cy="3360923"/>
            <a:chOff x="175934" y="1773052"/>
            <a:chExt cx="12014457" cy="3367073"/>
          </a:xfrm>
        </p:grpSpPr>
        <p:sp>
          <p:nvSpPr>
            <p:cNvPr id="3" name="Başlık 1">
              <a:extLst>
                <a:ext uri="{FF2B5EF4-FFF2-40B4-BE49-F238E27FC236}">
                  <a16:creationId xmlns:a16="http://schemas.microsoft.com/office/drawing/2014/main" id="{5D7C4885-3450-7C10-8320-68D0A0D033B0}"/>
                </a:ext>
              </a:extLst>
            </p:cNvPr>
            <p:cNvSpPr txBox="1">
              <a:spLocks/>
            </p:cNvSpPr>
            <p:nvPr/>
          </p:nvSpPr>
          <p:spPr>
            <a:xfrm>
              <a:off x="963706" y="1773052"/>
              <a:ext cx="1595286" cy="68328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3600" dirty="0">
                  <a:latin typeface="Times New Roman" panose="02020603050405020304" pitchFamily="18" charset="0"/>
                  <a:cs typeface="Times New Roman" panose="02020603050405020304" pitchFamily="18" charset="0"/>
                </a:rPr>
                <a:t>Neyi?</a:t>
              </a:r>
            </a:p>
          </p:txBody>
        </p:sp>
        <p:sp>
          <p:nvSpPr>
            <p:cNvPr id="4" name="Başlık 1">
              <a:extLst>
                <a:ext uri="{FF2B5EF4-FFF2-40B4-BE49-F238E27FC236}">
                  <a16:creationId xmlns:a16="http://schemas.microsoft.com/office/drawing/2014/main" id="{EAC7799F-96C3-CA50-A374-3A10C637CA8D}"/>
                </a:ext>
              </a:extLst>
            </p:cNvPr>
            <p:cNvSpPr txBox="1">
              <a:spLocks/>
            </p:cNvSpPr>
            <p:nvPr/>
          </p:nvSpPr>
          <p:spPr>
            <a:xfrm>
              <a:off x="5397870" y="1773052"/>
              <a:ext cx="1746070" cy="6832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600" dirty="0">
                  <a:latin typeface="Times New Roman" panose="02020603050405020304" pitchFamily="18" charset="0"/>
                  <a:cs typeface="Times New Roman" panose="02020603050405020304" pitchFamily="18" charset="0"/>
                </a:rPr>
                <a:t>Nasıl?</a:t>
              </a:r>
            </a:p>
          </p:txBody>
        </p:sp>
        <p:sp>
          <p:nvSpPr>
            <p:cNvPr id="28" name="Başlık 1">
              <a:extLst>
                <a:ext uri="{FF2B5EF4-FFF2-40B4-BE49-F238E27FC236}">
                  <a16:creationId xmlns:a16="http://schemas.microsoft.com/office/drawing/2014/main" id="{40B2799D-B076-E481-4E3A-04BF5DF85493}"/>
                </a:ext>
              </a:extLst>
            </p:cNvPr>
            <p:cNvSpPr txBox="1">
              <a:spLocks/>
            </p:cNvSpPr>
            <p:nvPr/>
          </p:nvSpPr>
          <p:spPr>
            <a:xfrm>
              <a:off x="9641537" y="1773052"/>
              <a:ext cx="2548854" cy="6832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600" dirty="0">
                  <a:latin typeface="Times New Roman" panose="02020603050405020304" pitchFamily="18" charset="0"/>
                  <a:cs typeface="Times New Roman" panose="02020603050405020304" pitchFamily="18" charset="0"/>
                </a:rPr>
                <a:t>Ne zaman?</a:t>
              </a:r>
            </a:p>
          </p:txBody>
        </p:sp>
        <p:sp>
          <p:nvSpPr>
            <p:cNvPr id="29" name="Başlık 1">
              <a:extLst>
                <a:ext uri="{FF2B5EF4-FFF2-40B4-BE49-F238E27FC236}">
                  <a16:creationId xmlns:a16="http://schemas.microsoft.com/office/drawing/2014/main" id="{F762F31A-AF3F-3437-66B2-D1C788411F21}"/>
                </a:ext>
              </a:extLst>
            </p:cNvPr>
            <p:cNvSpPr txBox="1">
              <a:spLocks/>
            </p:cNvSpPr>
            <p:nvPr/>
          </p:nvSpPr>
          <p:spPr>
            <a:xfrm>
              <a:off x="175934" y="2603523"/>
              <a:ext cx="3400982" cy="12989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tr-TR" sz="2000" dirty="0">
                  <a:solidFill>
                    <a:srgbClr val="FF0000"/>
                  </a:solidFill>
                  <a:latin typeface="Times New Roman" panose="02020603050405020304" pitchFamily="18" charset="0"/>
                  <a:cs typeface="Times New Roman" panose="02020603050405020304" pitchFamily="18" charset="0"/>
                </a:rPr>
                <a:t>Öğrenci memnuniyet düzeyleri</a:t>
              </a:r>
            </a:p>
          </p:txBody>
        </p:sp>
        <p:sp>
          <p:nvSpPr>
            <p:cNvPr id="30" name="Başlık 1">
              <a:extLst>
                <a:ext uri="{FF2B5EF4-FFF2-40B4-BE49-F238E27FC236}">
                  <a16:creationId xmlns:a16="http://schemas.microsoft.com/office/drawing/2014/main" id="{5052023E-46A9-ECC6-9DFA-80165D200BB8}"/>
                </a:ext>
              </a:extLst>
            </p:cNvPr>
            <p:cNvSpPr txBox="1">
              <a:spLocks/>
            </p:cNvSpPr>
            <p:nvPr/>
          </p:nvSpPr>
          <p:spPr>
            <a:xfrm>
              <a:off x="4524770" y="2671708"/>
              <a:ext cx="3400982" cy="10415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tr-TR" sz="2000" dirty="0">
                  <a:solidFill>
                    <a:srgbClr val="FF0000"/>
                  </a:solidFill>
                  <a:latin typeface="Times New Roman" panose="02020603050405020304" pitchFamily="18" charset="0"/>
                  <a:cs typeface="Times New Roman" panose="02020603050405020304" pitchFamily="18" charset="0"/>
                </a:rPr>
                <a:t>Koordinatörlük anketi + ders sonu anketleri</a:t>
              </a:r>
            </a:p>
          </p:txBody>
        </p:sp>
        <p:sp>
          <p:nvSpPr>
            <p:cNvPr id="31" name="Ok: Sağ 30">
              <a:extLst>
                <a:ext uri="{FF2B5EF4-FFF2-40B4-BE49-F238E27FC236}">
                  <a16:creationId xmlns:a16="http://schemas.microsoft.com/office/drawing/2014/main" id="{DCDF9247-D2B0-AB0D-EF2F-0639AB311674}"/>
                </a:ext>
              </a:extLst>
            </p:cNvPr>
            <p:cNvSpPr/>
            <p:nvPr/>
          </p:nvSpPr>
          <p:spPr>
            <a:xfrm>
              <a:off x="3492716" y="2867307"/>
              <a:ext cx="963704" cy="46774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2" name="Başlık 1">
              <a:extLst>
                <a:ext uri="{FF2B5EF4-FFF2-40B4-BE49-F238E27FC236}">
                  <a16:creationId xmlns:a16="http://schemas.microsoft.com/office/drawing/2014/main" id="{EB0B04CC-4F16-041D-A0E9-EBE15A465C5F}"/>
                </a:ext>
              </a:extLst>
            </p:cNvPr>
            <p:cNvSpPr txBox="1">
              <a:spLocks/>
            </p:cNvSpPr>
            <p:nvPr/>
          </p:nvSpPr>
          <p:spPr>
            <a:xfrm>
              <a:off x="9459200" y="2580400"/>
              <a:ext cx="2448168" cy="10415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tr-TR" sz="2000" dirty="0">
                  <a:solidFill>
                    <a:srgbClr val="FF0000"/>
                  </a:solidFill>
                  <a:latin typeface="Times New Roman" panose="02020603050405020304" pitchFamily="18" charset="0"/>
                  <a:cs typeface="Times New Roman" panose="02020603050405020304" pitchFamily="18" charset="0"/>
                </a:rPr>
                <a:t>Yıl başı ve dönem sonları</a:t>
              </a:r>
            </a:p>
          </p:txBody>
        </p:sp>
        <p:sp>
          <p:nvSpPr>
            <p:cNvPr id="33" name="Ok: Sağ 32">
              <a:extLst>
                <a:ext uri="{FF2B5EF4-FFF2-40B4-BE49-F238E27FC236}">
                  <a16:creationId xmlns:a16="http://schemas.microsoft.com/office/drawing/2014/main" id="{6099EAAC-D3DA-5DF8-244C-91F61FD5A6B5}"/>
                </a:ext>
              </a:extLst>
            </p:cNvPr>
            <p:cNvSpPr/>
            <p:nvPr/>
          </p:nvSpPr>
          <p:spPr>
            <a:xfrm>
              <a:off x="8360385" y="2810375"/>
              <a:ext cx="963704" cy="46774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4" name="Başlık 1">
              <a:extLst>
                <a:ext uri="{FF2B5EF4-FFF2-40B4-BE49-F238E27FC236}">
                  <a16:creationId xmlns:a16="http://schemas.microsoft.com/office/drawing/2014/main" id="{C377B8AA-36AF-F971-FA85-61F4F79F7DAC}"/>
                </a:ext>
              </a:extLst>
            </p:cNvPr>
            <p:cNvSpPr txBox="1">
              <a:spLocks/>
            </p:cNvSpPr>
            <p:nvPr/>
          </p:nvSpPr>
          <p:spPr>
            <a:xfrm>
              <a:off x="197545" y="3841222"/>
              <a:ext cx="3400982" cy="12989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tr-TR" sz="2000" dirty="0">
                  <a:solidFill>
                    <a:srgbClr val="FF0000"/>
                  </a:solidFill>
                  <a:latin typeface="Times New Roman" panose="02020603050405020304" pitchFamily="18" charset="0"/>
                  <a:cs typeface="Times New Roman" panose="02020603050405020304" pitchFamily="18" charset="0"/>
                </a:rPr>
                <a:t>Öğrenci oryantasyon memnuniyet düzeyleri</a:t>
              </a:r>
            </a:p>
          </p:txBody>
        </p:sp>
        <p:sp>
          <p:nvSpPr>
            <p:cNvPr id="35" name="Başlık 1">
              <a:extLst>
                <a:ext uri="{FF2B5EF4-FFF2-40B4-BE49-F238E27FC236}">
                  <a16:creationId xmlns:a16="http://schemas.microsoft.com/office/drawing/2014/main" id="{81896865-A54F-B287-558D-3A21382BC078}"/>
                </a:ext>
              </a:extLst>
            </p:cNvPr>
            <p:cNvSpPr txBox="1">
              <a:spLocks/>
            </p:cNvSpPr>
            <p:nvPr/>
          </p:nvSpPr>
          <p:spPr>
            <a:xfrm>
              <a:off x="4613142" y="4054773"/>
              <a:ext cx="2965715" cy="6947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tr-TR" sz="2000" dirty="0">
                  <a:solidFill>
                    <a:srgbClr val="FF0000"/>
                  </a:solidFill>
                  <a:latin typeface="Times New Roman" panose="02020603050405020304" pitchFamily="18" charset="0"/>
                  <a:cs typeface="Times New Roman" panose="02020603050405020304" pitchFamily="18" charset="0"/>
                </a:rPr>
                <a:t>Oryantasyon anketleri</a:t>
              </a:r>
            </a:p>
          </p:txBody>
        </p:sp>
        <p:sp>
          <p:nvSpPr>
            <p:cNvPr id="36" name="Ok: Sağ 35">
              <a:extLst>
                <a:ext uri="{FF2B5EF4-FFF2-40B4-BE49-F238E27FC236}">
                  <a16:creationId xmlns:a16="http://schemas.microsoft.com/office/drawing/2014/main" id="{E3C245E0-5D34-9312-3788-55AFF0FD7969}"/>
                </a:ext>
              </a:extLst>
            </p:cNvPr>
            <p:cNvSpPr/>
            <p:nvPr/>
          </p:nvSpPr>
          <p:spPr>
            <a:xfrm>
              <a:off x="3514327" y="4186292"/>
              <a:ext cx="963704" cy="46774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7" name="Başlık 1">
              <a:extLst>
                <a:ext uri="{FF2B5EF4-FFF2-40B4-BE49-F238E27FC236}">
                  <a16:creationId xmlns:a16="http://schemas.microsoft.com/office/drawing/2014/main" id="{DDF990D8-ABD5-1E9F-76CF-B13D4C7BE176}"/>
                </a:ext>
              </a:extLst>
            </p:cNvPr>
            <p:cNvSpPr txBox="1">
              <a:spLocks/>
            </p:cNvSpPr>
            <p:nvPr/>
          </p:nvSpPr>
          <p:spPr>
            <a:xfrm>
              <a:off x="9539082" y="3985906"/>
              <a:ext cx="2651309" cy="7546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tr-TR" sz="2000" dirty="0">
                  <a:solidFill>
                    <a:srgbClr val="FF0000"/>
                  </a:solidFill>
                  <a:latin typeface="Times New Roman" panose="02020603050405020304" pitchFamily="18" charset="0"/>
                  <a:cs typeface="Times New Roman" panose="02020603050405020304" pitchFamily="18" charset="0"/>
                </a:rPr>
                <a:t>Oryantasyon sonrası</a:t>
              </a:r>
            </a:p>
          </p:txBody>
        </p:sp>
        <p:sp>
          <p:nvSpPr>
            <p:cNvPr id="38" name="Ok: Sağ 37">
              <a:extLst>
                <a:ext uri="{FF2B5EF4-FFF2-40B4-BE49-F238E27FC236}">
                  <a16:creationId xmlns:a16="http://schemas.microsoft.com/office/drawing/2014/main" id="{346B997E-AEBA-46C0-665C-036637EC27A8}"/>
                </a:ext>
              </a:extLst>
            </p:cNvPr>
            <p:cNvSpPr/>
            <p:nvPr/>
          </p:nvSpPr>
          <p:spPr>
            <a:xfrm>
              <a:off x="8381996" y="4129360"/>
              <a:ext cx="963704" cy="46774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grpSp>
    </p:spTree>
    <p:extLst>
      <p:ext uri="{BB962C8B-B14F-4D97-AF65-F5344CB8AC3E}">
        <p14:creationId xmlns:p14="http://schemas.microsoft.com/office/powerpoint/2010/main" val="16082916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0B27500-22A2-4C5E-1BE0-DAB990336592}"/>
            </a:ext>
          </a:extLst>
        </p:cNvPr>
        <p:cNvGrpSpPr/>
        <p:nvPr/>
      </p:nvGrpSpPr>
      <p:grpSpPr>
        <a:xfrm>
          <a:off x="0" y="0"/>
          <a:ext cx="0" cy="0"/>
          <a:chOff x="0" y="0"/>
          <a:chExt cx="0" cy="0"/>
        </a:xfrm>
      </p:grpSpPr>
      <p:grpSp>
        <p:nvGrpSpPr>
          <p:cNvPr id="17" name="Grup 16">
            <a:extLst>
              <a:ext uri="{FF2B5EF4-FFF2-40B4-BE49-F238E27FC236}">
                <a16:creationId xmlns:a16="http://schemas.microsoft.com/office/drawing/2014/main" id="{BA69F373-8E8B-3881-FCC2-0467FAFF13C8}"/>
              </a:ext>
            </a:extLst>
          </p:cNvPr>
          <p:cNvGrpSpPr/>
          <p:nvPr/>
        </p:nvGrpSpPr>
        <p:grpSpPr>
          <a:xfrm>
            <a:off x="993403" y="520886"/>
            <a:ext cx="10205194" cy="5359353"/>
            <a:chOff x="884148" y="495486"/>
            <a:chExt cx="10205194" cy="5359353"/>
          </a:xfrm>
        </p:grpSpPr>
        <p:sp>
          <p:nvSpPr>
            <p:cNvPr id="2" name="Metin kutusu 1">
              <a:extLst>
                <a:ext uri="{FF2B5EF4-FFF2-40B4-BE49-F238E27FC236}">
                  <a16:creationId xmlns:a16="http://schemas.microsoft.com/office/drawing/2014/main" id="{01E1CA0B-6620-308C-24C8-BC1C6F68C034}"/>
                </a:ext>
              </a:extLst>
            </p:cNvPr>
            <p:cNvSpPr txBox="1"/>
            <p:nvPr/>
          </p:nvSpPr>
          <p:spPr>
            <a:xfrm>
              <a:off x="2895600" y="495486"/>
              <a:ext cx="6096000" cy="584775"/>
            </a:xfrm>
            <a:prstGeom prst="rect">
              <a:avLst/>
            </a:prstGeom>
            <a:noFill/>
          </p:spPr>
          <p:txBody>
            <a:bodyPr wrap="square">
              <a:spAutoFit/>
            </a:bodyPr>
            <a:lstStyle/>
            <a:p>
              <a:pPr algn="ctr"/>
              <a:r>
                <a:rPr lang="tr-TR" sz="3200" dirty="0">
                  <a:latin typeface="Times New Roman" panose="02020603050405020304" pitchFamily="18" charset="0"/>
                  <a:cs typeface="Times New Roman" panose="02020603050405020304" pitchFamily="18" charset="0"/>
                </a:rPr>
                <a:t>Ölçtükten sonra ne yapmalıyız?</a:t>
              </a:r>
              <a:endParaRPr lang="tr-TR" sz="3200" dirty="0"/>
            </a:p>
          </p:txBody>
        </p:sp>
        <p:sp>
          <p:nvSpPr>
            <p:cNvPr id="5" name="Başlık 1">
              <a:extLst>
                <a:ext uri="{FF2B5EF4-FFF2-40B4-BE49-F238E27FC236}">
                  <a16:creationId xmlns:a16="http://schemas.microsoft.com/office/drawing/2014/main" id="{061AC8D4-951D-FDBB-260D-884738DAFCA7}"/>
                </a:ext>
              </a:extLst>
            </p:cNvPr>
            <p:cNvSpPr txBox="1">
              <a:spLocks/>
            </p:cNvSpPr>
            <p:nvPr/>
          </p:nvSpPr>
          <p:spPr>
            <a:xfrm>
              <a:off x="884148" y="1027021"/>
              <a:ext cx="3400982" cy="12989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tr-TR" sz="2000" dirty="0">
                  <a:solidFill>
                    <a:srgbClr val="FF0000"/>
                  </a:solidFill>
                  <a:latin typeface="Times New Roman" panose="02020603050405020304" pitchFamily="18" charset="0"/>
                  <a:cs typeface="Times New Roman" panose="02020603050405020304" pitchFamily="18" charset="0"/>
                </a:rPr>
                <a:t>Ders ve program öğrenme çıktılarına erişme düzeyi</a:t>
              </a:r>
            </a:p>
          </p:txBody>
        </p:sp>
        <p:sp>
          <p:nvSpPr>
            <p:cNvPr id="6" name="Başlık 1">
              <a:extLst>
                <a:ext uri="{FF2B5EF4-FFF2-40B4-BE49-F238E27FC236}">
                  <a16:creationId xmlns:a16="http://schemas.microsoft.com/office/drawing/2014/main" id="{3FA2B939-CAC1-45A1-6125-381FF89A4210}"/>
                </a:ext>
              </a:extLst>
            </p:cNvPr>
            <p:cNvSpPr txBox="1">
              <a:spLocks/>
            </p:cNvSpPr>
            <p:nvPr/>
          </p:nvSpPr>
          <p:spPr>
            <a:xfrm>
              <a:off x="884148" y="2279925"/>
              <a:ext cx="3400982" cy="12989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tr-TR" sz="2000" dirty="0">
                  <a:solidFill>
                    <a:srgbClr val="FF0000"/>
                  </a:solidFill>
                  <a:latin typeface="Times New Roman" panose="02020603050405020304" pitchFamily="18" charset="0"/>
                  <a:cs typeface="Times New Roman" panose="02020603050405020304" pitchFamily="18" charset="0"/>
                </a:rPr>
                <a:t>Müfredatın iyileştirme/güncellenme ihtiyacı</a:t>
              </a:r>
            </a:p>
          </p:txBody>
        </p:sp>
        <p:sp>
          <p:nvSpPr>
            <p:cNvPr id="7" name="Başlık 1">
              <a:extLst>
                <a:ext uri="{FF2B5EF4-FFF2-40B4-BE49-F238E27FC236}">
                  <a16:creationId xmlns:a16="http://schemas.microsoft.com/office/drawing/2014/main" id="{D8E8775A-5752-23F1-EAA9-8A9FACEA0F14}"/>
                </a:ext>
              </a:extLst>
            </p:cNvPr>
            <p:cNvSpPr txBox="1">
              <a:spLocks/>
            </p:cNvSpPr>
            <p:nvPr/>
          </p:nvSpPr>
          <p:spPr>
            <a:xfrm>
              <a:off x="884148" y="3537497"/>
              <a:ext cx="3400982" cy="12989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tr-TR" sz="2000" dirty="0">
                  <a:solidFill>
                    <a:srgbClr val="FF0000"/>
                  </a:solidFill>
                  <a:latin typeface="Times New Roman" panose="02020603050405020304" pitchFamily="18" charset="0"/>
                  <a:cs typeface="Times New Roman" panose="02020603050405020304" pitchFamily="18" charset="0"/>
                </a:rPr>
                <a:t>Öğrenci memnuniyet düzeyleri</a:t>
              </a:r>
            </a:p>
          </p:txBody>
        </p:sp>
        <p:sp>
          <p:nvSpPr>
            <p:cNvPr id="8" name="Başlık 1">
              <a:extLst>
                <a:ext uri="{FF2B5EF4-FFF2-40B4-BE49-F238E27FC236}">
                  <a16:creationId xmlns:a16="http://schemas.microsoft.com/office/drawing/2014/main" id="{ADD77475-AB72-F828-C8D8-96BD92BB060C}"/>
                </a:ext>
              </a:extLst>
            </p:cNvPr>
            <p:cNvSpPr txBox="1">
              <a:spLocks/>
            </p:cNvSpPr>
            <p:nvPr/>
          </p:nvSpPr>
          <p:spPr>
            <a:xfrm>
              <a:off x="884148" y="4555936"/>
              <a:ext cx="3400982" cy="12989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tr-TR" sz="2000" dirty="0">
                  <a:solidFill>
                    <a:srgbClr val="FF0000"/>
                  </a:solidFill>
                  <a:latin typeface="Times New Roman" panose="02020603050405020304" pitchFamily="18" charset="0"/>
                  <a:cs typeface="Times New Roman" panose="02020603050405020304" pitchFamily="18" charset="0"/>
                </a:rPr>
                <a:t>Öğrenci oryantasyon memnuniyet düzeyleri</a:t>
              </a:r>
            </a:p>
          </p:txBody>
        </p:sp>
        <p:sp>
          <p:nvSpPr>
            <p:cNvPr id="9" name="Ok: Sağ 8">
              <a:extLst>
                <a:ext uri="{FF2B5EF4-FFF2-40B4-BE49-F238E27FC236}">
                  <a16:creationId xmlns:a16="http://schemas.microsoft.com/office/drawing/2014/main" id="{EEFD59E6-5A6F-628C-A007-E576396761EF}"/>
                </a:ext>
              </a:extLst>
            </p:cNvPr>
            <p:cNvSpPr/>
            <p:nvPr/>
          </p:nvSpPr>
          <p:spPr>
            <a:xfrm>
              <a:off x="4459941" y="1485401"/>
              <a:ext cx="963704" cy="46774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Ok: Sağ 9">
              <a:extLst>
                <a:ext uri="{FF2B5EF4-FFF2-40B4-BE49-F238E27FC236}">
                  <a16:creationId xmlns:a16="http://schemas.microsoft.com/office/drawing/2014/main" id="{54E98B9D-8336-536A-029C-0A8E8BD238A4}"/>
                </a:ext>
              </a:extLst>
            </p:cNvPr>
            <p:cNvSpPr/>
            <p:nvPr/>
          </p:nvSpPr>
          <p:spPr>
            <a:xfrm>
              <a:off x="4470193" y="2628404"/>
              <a:ext cx="963704" cy="46774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Ok: Sağ 10">
              <a:extLst>
                <a:ext uri="{FF2B5EF4-FFF2-40B4-BE49-F238E27FC236}">
                  <a16:creationId xmlns:a16="http://schemas.microsoft.com/office/drawing/2014/main" id="{08D917F4-10C5-5388-43DE-05E2EB771D2D}"/>
                </a:ext>
              </a:extLst>
            </p:cNvPr>
            <p:cNvSpPr/>
            <p:nvPr/>
          </p:nvSpPr>
          <p:spPr>
            <a:xfrm>
              <a:off x="4478836" y="3844087"/>
              <a:ext cx="963704" cy="46774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Ok: Sağ 11">
              <a:extLst>
                <a:ext uri="{FF2B5EF4-FFF2-40B4-BE49-F238E27FC236}">
                  <a16:creationId xmlns:a16="http://schemas.microsoft.com/office/drawing/2014/main" id="{7661D143-A771-EB88-7D46-64B1B47BCA9F}"/>
                </a:ext>
              </a:extLst>
            </p:cNvPr>
            <p:cNvSpPr/>
            <p:nvPr/>
          </p:nvSpPr>
          <p:spPr>
            <a:xfrm>
              <a:off x="4478836" y="4943812"/>
              <a:ext cx="963704" cy="46774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Başlık 1">
              <a:extLst>
                <a:ext uri="{FF2B5EF4-FFF2-40B4-BE49-F238E27FC236}">
                  <a16:creationId xmlns:a16="http://schemas.microsoft.com/office/drawing/2014/main" id="{C4ABD6DE-488D-6612-12B6-D9B2315C940C}"/>
                </a:ext>
              </a:extLst>
            </p:cNvPr>
            <p:cNvSpPr txBox="1">
              <a:spLocks/>
            </p:cNvSpPr>
            <p:nvPr/>
          </p:nvSpPr>
          <p:spPr>
            <a:xfrm>
              <a:off x="5759986" y="1298858"/>
              <a:ext cx="5329356" cy="962596"/>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tr-TR" sz="2000" dirty="0">
                  <a:solidFill>
                    <a:schemeClr val="tx1">
                      <a:lumMod val="95000"/>
                      <a:lumOff val="5000"/>
                    </a:schemeClr>
                  </a:solidFill>
                  <a:latin typeface="Times New Roman" panose="02020603050405020304" pitchFamily="18" charset="0"/>
                  <a:cs typeface="Times New Roman" panose="02020603050405020304" pitchFamily="18" charset="0"/>
                </a:rPr>
                <a:t>Ders değerlendirme dosyalarının bölüm ve birim komisyonlarında analizi, iyileştirme ihtiyacının tespiti, plana dökülmesi ve iyileştirmenin uygulanması.</a:t>
              </a:r>
            </a:p>
          </p:txBody>
        </p:sp>
        <p:sp>
          <p:nvSpPr>
            <p:cNvPr id="14" name="Başlık 1">
              <a:extLst>
                <a:ext uri="{FF2B5EF4-FFF2-40B4-BE49-F238E27FC236}">
                  <a16:creationId xmlns:a16="http://schemas.microsoft.com/office/drawing/2014/main" id="{4C9FA53D-B0E1-F3BB-5F0B-4A45ACF90A51}"/>
                </a:ext>
              </a:extLst>
            </p:cNvPr>
            <p:cNvSpPr txBox="1">
              <a:spLocks/>
            </p:cNvSpPr>
            <p:nvPr/>
          </p:nvSpPr>
          <p:spPr>
            <a:xfrm>
              <a:off x="5759986" y="2343145"/>
              <a:ext cx="5329356" cy="962596"/>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tr-TR" sz="2000" dirty="0">
                  <a:solidFill>
                    <a:schemeClr val="tx1">
                      <a:lumMod val="95000"/>
                      <a:lumOff val="5000"/>
                    </a:schemeClr>
                  </a:solidFill>
                  <a:latin typeface="Times New Roman" panose="02020603050405020304" pitchFamily="18" charset="0"/>
                  <a:cs typeface="Times New Roman" panose="02020603050405020304" pitchFamily="18" charset="0"/>
                </a:rPr>
                <a:t>Bölüm ve birim kurulları gündemine alınarak görüşülmesi, iyileştirmelere karar verilmesi, sonraki bölüm kurulunda yapılan iyileştirmelerin görüşülmesi.</a:t>
              </a:r>
            </a:p>
          </p:txBody>
        </p:sp>
        <p:sp>
          <p:nvSpPr>
            <p:cNvPr id="15" name="Başlık 1">
              <a:extLst>
                <a:ext uri="{FF2B5EF4-FFF2-40B4-BE49-F238E27FC236}">
                  <a16:creationId xmlns:a16="http://schemas.microsoft.com/office/drawing/2014/main" id="{1CCB17E0-4353-FE1D-0A03-96F6DEB85834}"/>
                </a:ext>
              </a:extLst>
            </p:cNvPr>
            <p:cNvSpPr txBox="1">
              <a:spLocks/>
            </p:cNvSpPr>
            <p:nvPr/>
          </p:nvSpPr>
          <p:spPr>
            <a:xfrm>
              <a:off x="5759986" y="3596663"/>
              <a:ext cx="5329356" cy="9625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tr-TR" sz="2000" dirty="0">
                  <a:solidFill>
                    <a:schemeClr val="tx1">
                      <a:lumMod val="95000"/>
                      <a:lumOff val="5000"/>
                    </a:schemeClr>
                  </a:solidFill>
                  <a:latin typeface="Times New Roman" panose="02020603050405020304" pitchFamily="18" charset="0"/>
                  <a:cs typeface="Times New Roman" panose="02020603050405020304" pitchFamily="18" charset="0"/>
                </a:rPr>
                <a:t>Memnuniyetin düşük olduğu alanların birim/bölüm kurullarında görüşülerek yapılacaklara karar verilmesi ve uygulanması</a:t>
              </a:r>
            </a:p>
          </p:txBody>
        </p:sp>
        <p:sp>
          <p:nvSpPr>
            <p:cNvPr id="16" name="Başlık 1">
              <a:extLst>
                <a:ext uri="{FF2B5EF4-FFF2-40B4-BE49-F238E27FC236}">
                  <a16:creationId xmlns:a16="http://schemas.microsoft.com/office/drawing/2014/main" id="{CFB99FE1-BA78-CF4A-2A56-F0CBCC7FE2D1}"/>
                </a:ext>
              </a:extLst>
            </p:cNvPr>
            <p:cNvSpPr txBox="1">
              <a:spLocks/>
            </p:cNvSpPr>
            <p:nvPr/>
          </p:nvSpPr>
          <p:spPr>
            <a:xfrm>
              <a:off x="5759986" y="4679231"/>
              <a:ext cx="5329356" cy="9625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tr-TR" sz="2000" dirty="0">
                  <a:solidFill>
                    <a:schemeClr val="tx1">
                      <a:lumMod val="95000"/>
                      <a:lumOff val="5000"/>
                    </a:schemeClr>
                  </a:solidFill>
                  <a:latin typeface="Times New Roman" panose="02020603050405020304" pitchFamily="18" charset="0"/>
                  <a:cs typeface="Times New Roman" panose="02020603050405020304" pitchFamily="18" charset="0"/>
                </a:rPr>
                <a:t>Sonraki yıl oryantasyon programına yönelik iyileştirmelerin planlanması</a:t>
              </a:r>
            </a:p>
          </p:txBody>
        </p:sp>
      </p:grpSp>
    </p:spTree>
    <p:extLst>
      <p:ext uri="{BB962C8B-B14F-4D97-AF65-F5344CB8AC3E}">
        <p14:creationId xmlns:p14="http://schemas.microsoft.com/office/powerpoint/2010/main" val="2560783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62C4789-18A5-174F-BB3A-2965B3CA8A76}"/>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166A4860-5279-611B-5446-EBF7DCD30952}"/>
              </a:ext>
            </a:extLst>
          </p:cNvPr>
          <p:cNvSpPr txBox="1">
            <a:spLocks/>
          </p:cNvSpPr>
          <p:nvPr/>
        </p:nvSpPr>
        <p:spPr>
          <a:xfrm>
            <a:off x="3267075" y="2914650"/>
            <a:ext cx="5657850" cy="777081"/>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3600" dirty="0">
                <a:latin typeface="Times New Roman" panose="02020603050405020304" pitchFamily="18" charset="0"/>
                <a:cs typeface="Times New Roman" panose="02020603050405020304" pitchFamily="18" charset="0"/>
              </a:rPr>
              <a:t>Araştırma-Geliştirme Ana Süreci</a:t>
            </a:r>
          </a:p>
        </p:txBody>
      </p:sp>
    </p:spTree>
    <p:extLst>
      <p:ext uri="{BB962C8B-B14F-4D97-AF65-F5344CB8AC3E}">
        <p14:creationId xmlns:p14="http://schemas.microsoft.com/office/powerpoint/2010/main" val="12558542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9819993-1FF8-0CB6-8F0D-6E86DC8BAA5C}"/>
            </a:ext>
          </a:extLst>
        </p:cNvPr>
        <p:cNvGrpSpPr/>
        <p:nvPr/>
      </p:nvGrpSpPr>
      <p:grpSpPr>
        <a:xfrm>
          <a:off x="0" y="0"/>
          <a:ext cx="0" cy="0"/>
          <a:chOff x="0" y="0"/>
          <a:chExt cx="0" cy="0"/>
        </a:xfrm>
      </p:grpSpPr>
      <p:grpSp>
        <p:nvGrpSpPr>
          <p:cNvPr id="34" name="Grup 33">
            <a:extLst>
              <a:ext uri="{FF2B5EF4-FFF2-40B4-BE49-F238E27FC236}">
                <a16:creationId xmlns:a16="http://schemas.microsoft.com/office/drawing/2014/main" id="{12DBB5A4-CB1A-93F0-5DDC-48399B48E935}"/>
              </a:ext>
            </a:extLst>
          </p:cNvPr>
          <p:cNvGrpSpPr/>
          <p:nvPr/>
        </p:nvGrpSpPr>
        <p:grpSpPr>
          <a:xfrm>
            <a:off x="195546" y="1344304"/>
            <a:ext cx="11472579" cy="3856346"/>
            <a:chOff x="104218" y="1486859"/>
            <a:chExt cx="11972358" cy="4169392"/>
          </a:xfrm>
        </p:grpSpPr>
        <p:sp>
          <p:nvSpPr>
            <p:cNvPr id="3" name="Başlık 1">
              <a:extLst>
                <a:ext uri="{FF2B5EF4-FFF2-40B4-BE49-F238E27FC236}">
                  <a16:creationId xmlns:a16="http://schemas.microsoft.com/office/drawing/2014/main" id="{0DE38228-4B5B-E0E8-B7A2-2C214C35570D}"/>
                </a:ext>
              </a:extLst>
            </p:cNvPr>
            <p:cNvSpPr txBox="1">
              <a:spLocks/>
            </p:cNvSpPr>
            <p:nvPr/>
          </p:nvSpPr>
          <p:spPr>
            <a:xfrm>
              <a:off x="891989" y="1486859"/>
              <a:ext cx="1661176" cy="68328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3600" dirty="0">
                  <a:latin typeface="Times New Roman" panose="02020603050405020304" pitchFamily="18" charset="0"/>
                  <a:cs typeface="Times New Roman" panose="02020603050405020304" pitchFamily="18" charset="0"/>
                </a:rPr>
                <a:t>Neyi?</a:t>
              </a:r>
            </a:p>
          </p:txBody>
        </p:sp>
        <p:sp>
          <p:nvSpPr>
            <p:cNvPr id="4" name="Başlık 1">
              <a:extLst>
                <a:ext uri="{FF2B5EF4-FFF2-40B4-BE49-F238E27FC236}">
                  <a16:creationId xmlns:a16="http://schemas.microsoft.com/office/drawing/2014/main" id="{8FB1E7E7-75A9-4999-CBC0-91C76ED5CC2E}"/>
                </a:ext>
              </a:extLst>
            </p:cNvPr>
            <p:cNvSpPr txBox="1">
              <a:spLocks/>
            </p:cNvSpPr>
            <p:nvPr/>
          </p:nvSpPr>
          <p:spPr>
            <a:xfrm>
              <a:off x="5326152" y="1486859"/>
              <a:ext cx="1661176" cy="6832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600" dirty="0">
                  <a:latin typeface="Times New Roman" panose="02020603050405020304" pitchFamily="18" charset="0"/>
                  <a:cs typeface="Times New Roman" panose="02020603050405020304" pitchFamily="18" charset="0"/>
                </a:rPr>
                <a:t>Nasıl?</a:t>
              </a:r>
            </a:p>
          </p:txBody>
        </p:sp>
        <p:sp>
          <p:nvSpPr>
            <p:cNvPr id="18" name="Başlık 1">
              <a:extLst>
                <a:ext uri="{FF2B5EF4-FFF2-40B4-BE49-F238E27FC236}">
                  <a16:creationId xmlns:a16="http://schemas.microsoft.com/office/drawing/2014/main" id="{A52D56DB-8101-1460-A54F-378D94100401}"/>
                </a:ext>
              </a:extLst>
            </p:cNvPr>
            <p:cNvSpPr txBox="1">
              <a:spLocks/>
            </p:cNvSpPr>
            <p:nvPr/>
          </p:nvSpPr>
          <p:spPr>
            <a:xfrm>
              <a:off x="9569820" y="1486859"/>
              <a:ext cx="2458572" cy="6832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600" dirty="0">
                  <a:latin typeface="Times New Roman" panose="02020603050405020304" pitchFamily="18" charset="0"/>
                  <a:cs typeface="Times New Roman" panose="02020603050405020304" pitchFamily="18" charset="0"/>
                </a:rPr>
                <a:t>Ne zaman?</a:t>
              </a:r>
            </a:p>
          </p:txBody>
        </p:sp>
        <p:sp>
          <p:nvSpPr>
            <p:cNvPr id="19" name="Başlık 1">
              <a:extLst>
                <a:ext uri="{FF2B5EF4-FFF2-40B4-BE49-F238E27FC236}">
                  <a16:creationId xmlns:a16="http://schemas.microsoft.com/office/drawing/2014/main" id="{2D023426-FCA3-0446-1285-41461DBDED8C}"/>
                </a:ext>
              </a:extLst>
            </p:cNvPr>
            <p:cNvSpPr txBox="1">
              <a:spLocks/>
            </p:cNvSpPr>
            <p:nvPr/>
          </p:nvSpPr>
          <p:spPr>
            <a:xfrm>
              <a:off x="104218" y="1981880"/>
              <a:ext cx="3400982" cy="12989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tr-TR" sz="2000" dirty="0">
                  <a:solidFill>
                    <a:srgbClr val="FF0000"/>
                  </a:solidFill>
                  <a:latin typeface="Times New Roman" panose="02020603050405020304" pitchFamily="18" charset="0"/>
                  <a:cs typeface="Times New Roman" panose="02020603050405020304" pitchFamily="18" charset="0"/>
                </a:rPr>
                <a:t>Stratejik plandaki ilgili hedeflere ulaşma düzeyi</a:t>
              </a:r>
            </a:p>
          </p:txBody>
        </p:sp>
        <p:sp>
          <p:nvSpPr>
            <p:cNvPr id="20" name="Başlık 1">
              <a:extLst>
                <a:ext uri="{FF2B5EF4-FFF2-40B4-BE49-F238E27FC236}">
                  <a16:creationId xmlns:a16="http://schemas.microsoft.com/office/drawing/2014/main" id="{BDA1859F-31AF-446C-3AF5-1AC5429BD718}"/>
                </a:ext>
              </a:extLst>
            </p:cNvPr>
            <p:cNvSpPr txBox="1">
              <a:spLocks/>
            </p:cNvSpPr>
            <p:nvPr/>
          </p:nvSpPr>
          <p:spPr>
            <a:xfrm>
              <a:off x="4434963" y="2188821"/>
              <a:ext cx="3985777" cy="12989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tr-TR" sz="2000" dirty="0">
                  <a:solidFill>
                    <a:srgbClr val="FF0000"/>
                  </a:solidFill>
                  <a:latin typeface="Times New Roman" panose="02020603050405020304" pitchFamily="18" charset="0"/>
                  <a:cs typeface="Times New Roman" panose="02020603050405020304" pitchFamily="18" charset="0"/>
                </a:rPr>
                <a:t>Yıllık/çeyreklik eylem planları, üçer aylık izlemeler, bölüm ve birim kurulları</a:t>
              </a:r>
            </a:p>
          </p:txBody>
        </p:sp>
        <p:sp>
          <p:nvSpPr>
            <p:cNvPr id="21" name="Başlık 1">
              <a:extLst>
                <a:ext uri="{FF2B5EF4-FFF2-40B4-BE49-F238E27FC236}">
                  <a16:creationId xmlns:a16="http://schemas.microsoft.com/office/drawing/2014/main" id="{BF3EAA57-813B-011D-6BE5-43B460EE99FA}"/>
                </a:ext>
              </a:extLst>
            </p:cNvPr>
            <p:cNvSpPr txBox="1">
              <a:spLocks/>
            </p:cNvSpPr>
            <p:nvPr/>
          </p:nvSpPr>
          <p:spPr>
            <a:xfrm>
              <a:off x="9377081" y="2289689"/>
              <a:ext cx="2651310" cy="683280"/>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tr-TR" sz="2000" dirty="0">
                  <a:solidFill>
                    <a:srgbClr val="FF0000"/>
                  </a:solidFill>
                  <a:latin typeface="Times New Roman" panose="02020603050405020304" pitchFamily="18" charset="0"/>
                  <a:cs typeface="Times New Roman" panose="02020603050405020304" pitchFamily="18" charset="0"/>
                </a:rPr>
                <a:t>Dönem boyunca (3er aylık)</a:t>
              </a:r>
            </a:p>
          </p:txBody>
        </p:sp>
        <p:sp>
          <p:nvSpPr>
            <p:cNvPr id="22" name="Ok: Sağ 21">
              <a:extLst>
                <a:ext uri="{FF2B5EF4-FFF2-40B4-BE49-F238E27FC236}">
                  <a16:creationId xmlns:a16="http://schemas.microsoft.com/office/drawing/2014/main" id="{DE861DFF-4126-CDB9-39F2-96E362981291}"/>
                </a:ext>
              </a:extLst>
            </p:cNvPr>
            <p:cNvSpPr/>
            <p:nvPr/>
          </p:nvSpPr>
          <p:spPr>
            <a:xfrm>
              <a:off x="3468221" y="2397454"/>
              <a:ext cx="963704" cy="46774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Ok: Sağ 22">
              <a:extLst>
                <a:ext uri="{FF2B5EF4-FFF2-40B4-BE49-F238E27FC236}">
                  <a16:creationId xmlns:a16="http://schemas.microsoft.com/office/drawing/2014/main" id="{1ACE68B2-9C6F-B9DE-6EAB-ECB6C3321A68}"/>
                </a:ext>
              </a:extLst>
            </p:cNvPr>
            <p:cNvSpPr/>
            <p:nvPr/>
          </p:nvSpPr>
          <p:spPr>
            <a:xfrm>
              <a:off x="8315888" y="2397454"/>
              <a:ext cx="963704" cy="46774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 name="Başlık 1">
              <a:extLst>
                <a:ext uri="{FF2B5EF4-FFF2-40B4-BE49-F238E27FC236}">
                  <a16:creationId xmlns:a16="http://schemas.microsoft.com/office/drawing/2014/main" id="{D7DC9DAA-B699-9DE6-DEF4-C14DF81EA2DA}"/>
                </a:ext>
              </a:extLst>
            </p:cNvPr>
            <p:cNvSpPr txBox="1">
              <a:spLocks/>
            </p:cNvSpPr>
            <p:nvPr/>
          </p:nvSpPr>
          <p:spPr>
            <a:xfrm>
              <a:off x="104218" y="3234784"/>
              <a:ext cx="3400982" cy="12989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gn="just">
                <a:buFont typeface="Arial" panose="020B0604020202020204" pitchFamily="34" charset="0"/>
                <a:buChar char="•"/>
              </a:pPr>
              <a:r>
                <a:rPr lang="tr-TR" sz="2000" dirty="0">
                  <a:solidFill>
                    <a:srgbClr val="FF0000"/>
                  </a:solidFill>
                  <a:latin typeface="Times New Roman" panose="02020603050405020304" pitchFamily="18" charset="0"/>
                  <a:cs typeface="Times New Roman" panose="02020603050405020304" pitchFamily="18" charset="0"/>
                </a:rPr>
                <a:t>Araştırmacı performansı düzeyi</a:t>
              </a:r>
            </a:p>
          </p:txBody>
        </p:sp>
        <p:sp>
          <p:nvSpPr>
            <p:cNvPr id="25" name="Ok: Sağ 24">
              <a:extLst>
                <a:ext uri="{FF2B5EF4-FFF2-40B4-BE49-F238E27FC236}">
                  <a16:creationId xmlns:a16="http://schemas.microsoft.com/office/drawing/2014/main" id="{E0DA54A7-5B24-4912-A2FF-6BC8F97C77A5}"/>
                </a:ext>
              </a:extLst>
            </p:cNvPr>
            <p:cNvSpPr/>
            <p:nvPr/>
          </p:nvSpPr>
          <p:spPr>
            <a:xfrm>
              <a:off x="3468221" y="3541929"/>
              <a:ext cx="963704" cy="46774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6" name="Başlık 1">
              <a:extLst>
                <a:ext uri="{FF2B5EF4-FFF2-40B4-BE49-F238E27FC236}">
                  <a16:creationId xmlns:a16="http://schemas.microsoft.com/office/drawing/2014/main" id="{2E98187F-78AE-649B-5BEE-9CE2EF6793BD}"/>
                </a:ext>
              </a:extLst>
            </p:cNvPr>
            <p:cNvSpPr txBox="1">
              <a:spLocks/>
            </p:cNvSpPr>
            <p:nvPr/>
          </p:nvSpPr>
          <p:spPr>
            <a:xfrm>
              <a:off x="4434962" y="3487724"/>
              <a:ext cx="3985778" cy="9412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tr-TR" sz="2000" dirty="0">
                  <a:solidFill>
                    <a:srgbClr val="FF0000"/>
                  </a:solidFill>
                  <a:latin typeface="Times New Roman" panose="02020603050405020304" pitchFamily="18" charset="0"/>
                  <a:cs typeface="Times New Roman" panose="02020603050405020304" pitchFamily="18" charset="0"/>
                </a:rPr>
                <a:t>Öğretim elemanı bazında yayın, proje sayı ve türlerinin takibi</a:t>
              </a:r>
            </a:p>
          </p:txBody>
        </p:sp>
        <p:sp>
          <p:nvSpPr>
            <p:cNvPr id="27" name="Ok: Sağ 26">
              <a:extLst>
                <a:ext uri="{FF2B5EF4-FFF2-40B4-BE49-F238E27FC236}">
                  <a16:creationId xmlns:a16="http://schemas.microsoft.com/office/drawing/2014/main" id="{2A8A9BA9-49B5-409D-C9CB-A5621BCA3504}"/>
                </a:ext>
              </a:extLst>
            </p:cNvPr>
            <p:cNvSpPr/>
            <p:nvPr/>
          </p:nvSpPr>
          <p:spPr>
            <a:xfrm>
              <a:off x="8283230" y="3599753"/>
              <a:ext cx="963704" cy="46774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Başlık 1">
              <a:extLst>
                <a:ext uri="{FF2B5EF4-FFF2-40B4-BE49-F238E27FC236}">
                  <a16:creationId xmlns:a16="http://schemas.microsoft.com/office/drawing/2014/main" id="{C1F02AF6-34DA-F106-C2D8-C498F0D19021}"/>
                </a:ext>
              </a:extLst>
            </p:cNvPr>
            <p:cNvSpPr txBox="1">
              <a:spLocks/>
            </p:cNvSpPr>
            <p:nvPr/>
          </p:nvSpPr>
          <p:spPr>
            <a:xfrm>
              <a:off x="9387483" y="3487724"/>
              <a:ext cx="2651310" cy="9589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tr-TR" sz="2000" dirty="0">
                  <a:solidFill>
                    <a:srgbClr val="FF0000"/>
                  </a:solidFill>
                  <a:latin typeface="Times New Roman" panose="02020603050405020304" pitchFamily="18" charset="0"/>
                  <a:cs typeface="Times New Roman" panose="02020603050405020304" pitchFamily="18" charset="0"/>
                </a:rPr>
                <a:t>Dönem boyunca (3er aylık)</a:t>
              </a:r>
            </a:p>
          </p:txBody>
        </p:sp>
        <p:sp>
          <p:nvSpPr>
            <p:cNvPr id="29" name="Başlık 1">
              <a:extLst>
                <a:ext uri="{FF2B5EF4-FFF2-40B4-BE49-F238E27FC236}">
                  <a16:creationId xmlns:a16="http://schemas.microsoft.com/office/drawing/2014/main" id="{F0211846-61FC-CCBF-56DC-1154530F0E35}"/>
                </a:ext>
              </a:extLst>
            </p:cNvPr>
            <p:cNvSpPr txBox="1">
              <a:spLocks/>
            </p:cNvSpPr>
            <p:nvPr/>
          </p:nvSpPr>
          <p:spPr>
            <a:xfrm>
              <a:off x="104218" y="4357348"/>
              <a:ext cx="3400982" cy="12989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tr-TR" sz="2000" dirty="0">
                  <a:solidFill>
                    <a:srgbClr val="FF0000"/>
                  </a:solidFill>
                  <a:latin typeface="Times New Roman" panose="02020603050405020304" pitchFamily="18" charset="0"/>
                  <a:cs typeface="Times New Roman" panose="02020603050405020304" pitchFamily="18" charset="0"/>
                </a:rPr>
                <a:t>Araştırmacıların ihtiyaç ve beklentiler</a:t>
              </a:r>
            </a:p>
          </p:txBody>
        </p:sp>
        <p:sp>
          <p:nvSpPr>
            <p:cNvPr id="30" name="Başlık 1">
              <a:extLst>
                <a:ext uri="{FF2B5EF4-FFF2-40B4-BE49-F238E27FC236}">
                  <a16:creationId xmlns:a16="http://schemas.microsoft.com/office/drawing/2014/main" id="{F90277A9-195C-9C57-2723-A9B47AAE927B}"/>
                </a:ext>
              </a:extLst>
            </p:cNvPr>
            <p:cNvSpPr txBox="1">
              <a:spLocks/>
            </p:cNvSpPr>
            <p:nvPr/>
          </p:nvSpPr>
          <p:spPr>
            <a:xfrm>
              <a:off x="4488750" y="4303749"/>
              <a:ext cx="3985777" cy="12989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tr-TR" sz="2000" dirty="0">
                  <a:solidFill>
                    <a:srgbClr val="FF0000"/>
                  </a:solidFill>
                  <a:latin typeface="Times New Roman" panose="02020603050405020304" pitchFamily="18" charset="0"/>
                  <a:cs typeface="Times New Roman" panose="02020603050405020304" pitchFamily="18" charset="0"/>
                </a:rPr>
                <a:t>Anketler, birim-bölüm kurulları</a:t>
              </a:r>
            </a:p>
          </p:txBody>
        </p:sp>
        <p:sp>
          <p:nvSpPr>
            <p:cNvPr id="31" name="Başlık 1">
              <a:extLst>
                <a:ext uri="{FF2B5EF4-FFF2-40B4-BE49-F238E27FC236}">
                  <a16:creationId xmlns:a16="http://schemas.microsoft.com/office/drawing/2014/main" id="{CFC5D1F3-6AEA-DEB9-036D-F3E47FB202B8}"/>
                </a:ext>
              </a:extLst>
            </p:cNvPr>
            <p:cNvSpPr txBox="1">
              <a:spLocks/>
            </p:cNvSpPr>
            <p:nvPr/>
          </p:nvSpPr>
          <p:spPr>
            <a:xfrm>
              <a:off x="9425266" y="4611562"/>
              <a:ext cx="2651310" cy="6832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tr-TR" sz="2000" dirty="0">
                  <a:solidFill>
                    <a:srgbClr val="FF0000"/>
                  </a:solidFill>
                  <a:latin typeface="Times New Roman" panose="02020603050405020304" pitchFamily="18" charset="0"/>
                  <a:cs typeface="Times New Roman" panose="02020603050405020304" pitchFamily="18" charset="0"/>
                </a:rPr>
                <a:t>Dönem boyunca</a:t>
              </a:r>
            </a:p>
          </p:txBody>
        </p:sp>
        <p:sp>
          <p:nvSpPr>
            <p:cNvPr id="32" name="Ok: Sağ 31">
              <a:extLst>
                <a:ext uri="{FF2B5EF4-FFF2-40B4-BE49-F238E27FC236}">
                  <a16:creationId xmlns:a16="http://schemas.microsoft.com/office/drawing/2014/main" id="{B32E110D-774F-E041-E0E3-EFB98382A464}"/>
                </a:ext>
              </a:extLst>
            </p:cNvPr>
            <p:cNvSpPr/>
            <p:nvPr/>
          </p:nvSpPr>
          <p:spPr>
            <a:xfrm>
              <a:off x="3459255" y="4719327"/>
              <a:ext cx="963704" cy="46774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3" name="Ok: Sağ 32">
              <a:extLst>
                <a:ext uri="{FF2B5EF4-FFF2-40B4-BE49-F238E27FC236}">
                  <a16:creationId xmlns:a16="http://schemas.microsoft.com/office/drawing/2014/main" id="{BC5EB3D6-79B5-77FB-0FD9-B557479F5CEA}"/>
                </a:ext>
              </a:extLst>
            </p:cNvPr>
            <p:cNvSpPr/>
            <p:nvPr/>
          </p:nvSpPr>
          <p:spPr>
            <a:xfrm>
              <a:off x="8364073" y="4719327"/>
              <a:ext cx="963704" cy="46774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grpSp>
    </p:spTree>
    <p:extLst>
      <p:ext uri="{BB962C8B-B14F-4D97-AF65-F5344CB8AC3E}">
        <p14:creationId xmlns:p14="http://schemas.microsoft.com/office/powerpoint/2010/main" val="31857830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5B72C97-1AE7-E2FB-BCFD-773AEA479E0D}"/>
            </a:ext>
          </a:extLst>
        </p:cNvPr>
        <p:cNvGrpSpPr/>
        <p:nvPr/>
      </p:nvGrpSpPr>
      <p:grpSpPr>
        <a:xfrm>
          <a:off x="0" y="0"/>
          <a:ext cx="0" cy="0"/>
          <a:chOff x="0" y="0"/>
          <a:chExt cx="0" cy="0"/>
        </a:xfrm>
      </p:grpSpPr>
      <p:grpSp>
        <p:nvGrpSpPr>
          <p:cNvPr id="14" name="Grup 13">
            <a:extLst>
              <a:ext uri="{FF2B5EF4-FFF2-40B4-BE49-F238E27FC236}">
                <a16:creationId xmlns:a16="http://schemas.microsoft.com/office/drawing/2014/main" id="{B859F90D-D2BD-FB61-0A90-90DB77080D31}"/>
              </a:ext>
            </a:extLst>
          </p:cNvPr>
          <p:cNvGrpSpPr/>
          <p:nvPr/>
        </p:nvGrpSpPr>
        <p:grpSpPr>
          <a:xfrm>
            <a:off x="419663" y="997664"/>
            <a:ext cx="11567829" cy="4213035"/>
            <a:chOff x="238688" y="1245314"/>
            <a:chExt cx="11567829" cy="4213035"/>
          </a:xfrm>
        </p:grpSpPr>
        <p:sp>
          <p:nvSpPr>
            <p:cNvPr id="2" name="Başlık 1">
              <a:extLst>
                <a:ext uri="{FF2B5EF4-FFF2-40B4-BE49-F238E27FC236}">
                  <a16:creationId xmlns:a16="http://schemas.microsoft.com/office/drawing/2014/main" id="{C2617EA3-FF32-1301-B830-AFC1B2936B3C}"/>
                </a:ext>
              </a:extLst>
            </p:cNvPr>
            <p:cNvSpPr txBox="1">
              <a:spLocks/>
            </p:cNvSpPr>
            <p:nvPr/>
          </p:nvSpPr>
          <p:spPr>
            <a:xfrm>
              <a:off x="238688" y="1783978"/>
              <a:ext cx="3400982" cy="12989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tr-TR" sz="2000" dirty="0">
                  <a:solidFill>
                    <a:srgbClr val="FF0000"/>
                  </a:solidFill>
                  <a:latin typeface="Times New Roman" panose="02020603050405020304" pitchFamily="18" charset="0"/>
                  <a:cs typeface="Times New Roman" panose="02020603050405020304" pitchFamily="18" charset="0"/>
                </a:rPr>
                <a:t>Stratejik plandaki ilgili hedeflere ulaşma düzeyi</a:t>
              </a:r>
            </a:p>
          </p:txBody>
        </p:sp>
        <p:sp>
          <p:nvSpPr>
            <p:cNvPr id="5" name="Ok: Sağ 4">
              <a:extLst>
                <a:ext uri="{FF2B5EF4-FFF2-40B4-BE49-F238E27FC236}">
                  <a16:creationId xmlns:a16="http://schemas.microsoft.com/office/drawing/2014/main" id="{CA1C0E87-1DE4-A785-D366-92BBC1C7B2E7}"/>
                </a:ext>
              </a:extLst>
            </p:cNvPr>
            <p:cNvSpPr/>
            <p:nvPr/>
          </p:nvSpPr>
          <p:spPr>
            <a:xfrm>
              <a:off x="3672337" y="3342555"/>
              <a:ext cx="963704" cy="46774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Başlık 1">
              <a:extLst>
                <a:ext uri="{FF2B5EF4-FFF2-40B4-BE49-F238E27FC236}">
                  <a16:creationId xmlns:a16="http://schemas.microsoft.com/office/drawing/2014/main" id="{6403AE88-D013-4CD7-9CF0-481A7191EB21}"/>
                </a:ext>
              </a:extLst>
            </p:cNvPr>
            <p:cNvSpPr txBox="1">
              <a:spLocks/>
            </p:cNvSpPr>
            <p:nvPr/>
          </p:nvSpPr>
          <p:spPr>
            <a:xfrm>
              <a:off x="238688" y="3036882"/>
              <a:ext cx="3400982" cy="12989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gn="just">
                <a:buFont typeface="Arial" panose="020B0604020202020204" pitchFamily="34" charset="0"/>
                <a:buChar char="•"/>
              </a:pPr>
              <a:r>
                <a:rPr lang="tr-TR" sz="2000" dirty="0">
                  <a:solidFill>
                    <a:srgbClr val="FF0000"/>
                  </a:solidFill>
                  <a:latin typeface="Times New Roman" panose="02020603050405020304" pitchFamily="18" charset="0"/>
                  <a:cs typeface="Times New Roman" panose="02020603050405020304" pitchFamily="18" charset="0"/>
                </a:rPr>
                <a:t>Araştırmacı performansı düzeyi</a:t>
              </a:r>
            </a:p>
          </p:txBody>
        </p:sp>
        <p:sp>
          <p:nvSpPr>
            <p:cNvPr id="7" name="Ok: Sağ 6">
              <a:extLst>
                <a:ext uri="{FF2B5EF4-FFF2-40B4-BE49-F238E27FC236}">
                  <a16:creationId xmlns:a16="http://schemas.microsoft.com/office/drawing/2014/main" id="{62484820-75C5-4531-E950-4FB363799213}"/>
                </a:ext>
              </a:extLst>
            </p:cNvPr>
            <p:cNvSpPr/>
            <p:nvPr/>
          </p:nvSpPr>
          <p:spPr>
            <a:xfrm>
              <a:off x="3672337" y="2186104"/>
              <a:ext cx="963704" cy="46774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Başlık 1">
              <a:extLst>
                <a:ext uri="{FF2B5EF4-FFF2-40B4-BE49-F238E27FC236}">
                  <a16:creationId xmlns:a16="http://schemas.microsoft.com/office/drawing/2014/main" id="{64E03C41-90D1-F4F6-AA82-9FB0FED1D6EB}"/>
                </a:ext>
              </a:extLst>
            </p:cNvPr>
            <p:cNvSpPr txBox="1">
              <a:spLocks/>
            </p:cNvSpPr>
            <p:nvPr/>
          </p:nvSpPr>
          <p:spPr>
            <a:xfrm>
              <a:off x="238688" y="4159446"/>
              <a:ext cx="3400982" cy="12989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tr-TR" sz="2000" dirty="0">
                  <a:solidFill>
                    <a:srgbClr val="FF0000"/>
                  </a:solidFill>
                  <a:latin typeface="Times New Roman" panose="02020603050405020304" pitchFamily="18" charset="0"/>
                  <a:cs typeface="Times New Roman" panose="02020603050405020304" pitchFamily="18" charset="0"/>
                </a:rPr>
                <a:t>Araştırmacıların ihtiyaç ve beklentileri</a:t>
              </a:r>
            </a:p>
          </p:txBody>
        </p:sp>
        <p:sp>
          <p:nvSpPr>
            <p:cNvPr id="9" name="Ok: Sağ 8">
              <a:extLst>
                <a:ext uri="{FF2B5EF4-FFF2-40B4-BE49-F238E27FC236}">
                  <a16:creationId xmlns:a16="http://schemas.microsoft.com/office/drawing/2014/main" id="{25009151-EFE6-50C8-C5F4-7A983F5E8C3C}"/>
                </a:ext>
              </a:extLst>
            </p:cNvPr>
            <p:cNvSpPr/>
            <p:nvPr/>
          </p:nvSpPr>
          <p:spPr>
            <a:xfrm>
              <a:off x="3672337" y="4499006"/>
              <a:ext cx="963704" cy="46774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Metin kutusu 9">
              <a:extLst>
                <a:ext uri="{FF2B5EF4-FFF2-40B4-BE49-F238E27FC236}">
                  <a16:creationId xmlns:a16="http://schemas.microsoft.com/office/drawing/2014/main" id="{FEAAEB17-9D50-E836-8D51-4060F41964F1}"/>
                </a:ext>
              </a:extLst>
            </p:cNvPr>
            <p:cNvSpPr txBox="1"/>
            <p:nvPr/>
          </p:nvSpPr>
          <p:spPr>
            <a:xfrm>
              <a:off x="3128682" y="1245314"/>
              <a:ext cx="6096000" cy="584775"/>
            </a:xfrm>
            <a:prstGeom prst="rect">
              <a:avLst/>
            </a:prstGeom>
            <a:noFill/>
          </p:spPr>
          <p:txBody>
            <a:bodyPr wrap="square">
              <a:spAutoFit/>
            </a:bodyPr>
            <a:lstStyle/>
            <a:p>
              <a:pPr algn="ctr"/>
              <a:r>
                <a:rPr lang="tr-TR" sz="3200" dirty="0">
                  <a:latin typeface="Times New Roman" panose="02020603050405020304" pitchFamily="18" charset="0"/>
                  <a:cs typeface="Times New Roman" panose="02020603050405020304" pitchFamily="18" charset="0"/>
                </a:rPr>
                <a:t>Ölçtükten sonrası ne yapmalıyız?</a:t>
              </a:r>
              <a:endParaRPr lang="tr-TR" sz="3200" dirty="0"/>
            </a:p>
          </p:txBody>
        </p:sp>
        <p:sp>
          <p:nvSpPr>
            <p:cNvPr id="11" name="Metin kutusu 10">
              <a:extLst>
                <a:ext uri="{FF2B5EF4-FFF2-40B4-BE49-F238E27FC236}">
                  <a16:creationId xmlns:a16="http://schemas.microsoft.com/office/drawing/2014/main" id="{83F0C372-3AD0-2443-22F2-A31F0A4979C1}"/>
                </a:ext>
              </a:extLst>
            </p:cNvPr>
            <p:cNvSpPr txBox="1"/>
            <p:nvPr/>
          </p:nvSpPr>
          <p:spPr>
            <a:xfrm>
              <a:off x="4760259" y="2199552"/>
              <a:ext cx="7046258" cy="384721"/>
            </a:xfrm>
            <a:prstGeom prst="rect">
              <a:avLst/>
            </a:prstGeom>
            <a:noFill/>
          </p:spPr>
          <p:txBody>
            <a:bodyPr wrap="square">
              <a:spAutoFit/>
            </a:bodyPr>
            <a:lstStyle/>
            <a:p>
              <a:pPr algn="ctr"/>
              <a:r>
                <a:rPr lang="tr-TR" sz="1900" dirty="0">
                  <a:solidFill>
                    <a:schemeClr val="tx1">
                      <a:lumMod val="95000"/>
                      <a:lumOff val="5000"/>
                    </a:schemeClr>
                  </a:solidFill>
                  <a:latin typeface="Times New Roman" panose="02020603050405020304" pitchFamily="18" charset="0"/>
                  <a:ea typeface="+mj-ea"/>
                  <a:cs typeface="Times New Roman" panose="02020603050405020304" pitchFamily="18" charset="0"/>
                </a:rPr>
                <a:t>Performans Raporu--Ulaşılamayan hedeflere yönelik atılacak adımlar</a:t>
              </a:r>
            </a:p>
          </p:txBody>
        </p:sp>
        <p:sp>
          <p:nvSpPr>
            <p:cNvPr id="12" name="Metin kutusu 11">
              <a:extLst>
                <a:ext uri="{FF2B5EF4-FFF2-40B4-BE49-F238E27FC236}">
                  <a16:creationId xmlns:a16="http://schemas.microsoft.com/office/drawing/2014/main" id="{857C01EA-7498-397F-BAE0-FEA314E83654}"/>
                </a:ext>
              </a:extLst>
            </p:cNvPr>
            <p:cNvSpPr txBox="1"/>
            <p:nvPr/>
          </p:nvSpPr>
          <p:spPr>
            <a:xfrm>
              <a:off x="4760259" y="3342555"/>
              <a:ext cx="7046258" cy="384721"/>
            </a:xfrm>
            <a:prstGeom prst="rect">
              <a:avLst/>
            </a:prstGeom>
            <a:noFill/>
          </p:spPr>
          <p:txBody>
            <a:bodyPr wrap="square">
              <a:spAutoFit/>
            </a:bodyPr>
            <a:lstStyle/>
            <a:p>
              <a:pPr algn="ctr"/>
              <a:r>
                <a:rPr lang="tr-TR" sz="1900" dirty="0">
                  <a:solidFill>
                    <a:schemeClr val="tx1">
                      <a:lumMod val="95000"/>
                      <a:lumOff val="5000"/>
                    </a:schemeClr>
                  </a:solidFill>
                  <a:latin typeface="Times New Roman" panose="02020603050405020304" pitchFamily="18" charset="0"/>
                  <a:ea typeface="+mj-ea"/>
                  <a:cs typeface="Times New Roman" panose="02020603050405020304" pitchFamily="18" charset="0"/>
                </a:rPr>
                <a:t>Performans Raporu—Öğretim elemanı bazlı hedeflerin güncellenmesi </a:t>
              </a:r>
            </a:p>
          </p:txBody>
        </p:sp>
        <p:sp>
          <p:nvSpPr>
            <p:cNvPr id="13" name="Metin kutusu 12">
              <a:extLst>
                <a:ext uri="{FF2B5EF4-FFF2-40B4-BE49-F238E27FC236}">
                  <a16:creationId xmlns:a16="http://schemas.microsoft.com/office/drawing/2014/main" id="{1CD944B7-CA15-6CCD-B241-BC226730F9E7}"/>
                </a:ext>
              </a:extLst>
            </p:cNvPr>
            <p:cNvSpPr txBox="1"/>
            <p:nvPr/>
          </p:nvSpPr>
          <p:spPr>
            <a:xfrm>
              <a:off x="4668708" y="4499006"/>
              <a:ext cx="7046258" cy="677108"/>
            </a:xfrm>
            <a:prstGeom prst="rect">
              <a:avLst/>
            </a:prstGeom>
            <a:noFill/>
          </p:spPr>
          <p:txBody>
            <a:bodyPr wrap="square">
              <a:spAutoFit/>
            </a:bodyPr>
            <a:lstStyle/>
            <a:p>
              <a:pPr algn="ctr"/>
              <a:r>
                <a:rPr lang="tr-TR" sz="1900" dirty="0">
                  <a:solidFill>
                    <a:schemeClr val="tx1">
                      <a:lumMod val="95000"/>
                      <a:lumOff val="5000"/>
                    </a:schemeClr>
                  </a:solidFill>
                  <a:latin typeface="Times New Roman" panose="02020603050405020304" pitchFamily="18" charset="0"/>
                  <a:ea typeface="+mj-ea"/>
                  <a:cs typeface="Times New Roman" panose="02020603050405020304" pitchFamily="18" charset="0"/>
                </a:rPr>
                <a:t>İhtiyaçların giderilmesine yönelik taleplerin gerçekleştirilmesi veya iyileştirmenin yapılması</a:t>
              </a:r>
            </a:p>
          </p:txBody>
        </p:sp>
      </p:grpSp>
    </p:spTree>
    <p:extLst>
      <p:ext uri="{BB962C8B-B14F-4D97-AF65-F5344CB8AC3E}">
        <p14:creationId xmlns:p14="http://schemas.microsoft.com/office/powerpoint/2010/main" val="715292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8111271-1AC9-B1CC-245B-44891A3DD3B7}"/>
            </a:ext>
          </a:extLst>
        </p:cNvPr>
        <p:cNvGrpSpPr/>
        <p:nvPr/>
      </p:nvGrpSpPr>
      <p:grpSpPr>
        <a:xfrm>
          <a:off x="0" y="0"/>
          <a:ext cx="0" cy="0"/>
          <a:chOff x="0" y="0"/>
          <a:chExt cx="0" cy="0"/>
        </a:xfrm>
      </p:grpSpPr>
      <p:sp>
        <p:nvSpPr>
          <p:cNvPr id="5" name="Metin kutusu 4">
            <a:extLst>
              <a:ext uri="{FF2B5EF4-FFF2-40B4-BE49-F238E27FC236}">
                <a16:creationId xmlns:a16="http://schemas.microsoft.com/office/drawing/2014/main" id="{95EB4F59-C899-9D67-AE1B-2398704A7403}"/>
              </a:ext>
            </a:extLst>
          </p:cNvPr>
          <p:cNvSpPr txBox="1"/>
          <p:nvPr/>
        </p:nvSpPr>
        <p:spPr>
          <a:xfrm>
            <a:off x="2758081" y="712857"/>
            <a:ext cx="6675837" cy="646331"/>
          </a:xfrm>
          <a:prstGeom prst="rect">
            <a:avLst/>
          </a:prstGeom>
          <a:noFill/>
        </p:spPr>
        <p:txBody>
          <a:bodyPr wrap="square" rtlCol="0">
            <a:spAutoFit/>
          </a:bodyPr>
          <a:lstStyle/>
          <a:p>
            <a:pPr algn="ctr"/>
            <a:r>
              <a:rPr lang="tr-TR" sz="3600" b="1" dirty="0">
                <a:solidFill>
                  <a:srgbClr val="192E5A"/>
                </a:solidFill>
                <a:latin typeface="Times New Roman" panose="02020603050405020304" pitchFamily="18" charset="0"/>
                <a:cs typeface="Times New Roman" panose="02020603050405020304" pitchFamily="18" charset="0"/>
              </a:rPr>
              <a:t>Yükseköğretim Kalite Sistemi</a:t>
            </a:r>
          </a:p>
        </p:txBody>
      </p:sp>
      <p:pic>
        <p:nvPicPr>
          <p:cNvPr id="6" name="Resim 5">
            <a:extLst>
              <a:ext uri="{FF2B5EF4-FFF2-40B4-BE49-F238E27FC236}">
                <a16:creationId xmlns:a16="http://schemas.microsoft.com/office/drawing/2014/main" id="{9DD2F31A-8E87-472A-14AA-6FB85710007A}"/>
              </a:ext>
            </a:extLst>
          </p:cNvPr>
          <p:cNvPicPr>
            <a:picLocks noChangeAspect="1"/>
          </p:cNvPicPr>
          <p:nvPr/>
        </p:nvPicPr>
        <p:blipFill>
          <a:blip r:embed="rId3"/>
          <a:stretch>
            <a:fillRect/>
          </a:stretch>
        </p:blipFill>
        <p:spPr>
          <a:xfrm>
            <a:off x="975626" y="1684630"/>
            <a:ext cx="10408385" cy="4775438"/>
          </a:xfrm>
          <a:prstGeom prst="rect">
            <a:avLst/>
          </a:prstGeom>
        </p:spPr>
      </p:pic>
    </p:spTree>
    <p:extLst>
      <p:ext uri="{BB962C8B-B14F-4D97-AF65-F5344CB8AC3E}">
        <p14:creationId xmlns:p14="http://schemas.microsoft.com/office/powerpoint/2010/main" val="27175711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B8984DC-EF85-4CD7-F162-186BDF1041A8}"/>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1525A94E-CEC2-2B2A-C925-60CE72EE53C6}"/>
              </a:ext>
            </a:extLst>
          </p:cNvPr>
          <p:cNvSpPr txBox="1">
            <a:spLocks/>
          </p:cNvSpPr>
          <p:nvPr/>
        </p:nvSpPr>
        <p:spPr>
          <a:xfrm>
            <a:off x="3267075" y="2914650"/>
            <a:ext cx="5657850" cy="777081"/>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3600" dirty="0">
                <a:latin typeface="Times New Roman" panose="02020603050405020304" pitchFamily="18" charset="0"/>
                <a:cs typeface="Times New Roman" panose="02020603050405020304" pitchFamily="18" charset="0"/>
              </a:rPr>
              <a:t>Toplumsal Katkı Ana Süreci</a:t>
            </a:r>
          </a:p>
        </p:txBody>
      </p:sp>
    </p:spTree>
    <p:extLst>
      <p:ext uri="{BB962C8B-B14F-4D97-AF65-F5344CB8AC3E}">
        <p14:creationId xmlns:p14="http://schemas.microsoft.com/office/powerpoint/2010/main" val="21309491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A2DAAEA-62BE-3908-1E1C-67E7C49B451C}"/>
            </a:ext>
          </a:extLst>
        </p:cNvPr>
        <p:cNvGrpSpPr/>
        <p:nvPr/>
      </p:nvGrpSpPr>
      <p:grpSpPr>
        <a:xfrm>
          <a:off x="0" y="0"/>
          <a:ext cx="0" cy="0"/>
          <a:chOff x="0" y="0"/>
          <a:chExt cx="0" cy="0"/>
        </a:xfrm>
      </p:grpSpPr>
      <p:grpSp>
        <p:nvGrpSpPr>
          <p:cNvPr id="31" name="Grup 30">
            <a:extLst>
              <a:ext uri="{FF2B5EF4-FFF2-40B4-BE49-F238E27FC236}">
                <a16:creationId xmlns:a16="http://schemas.microsoft.com/office/drawing/2014/main" id="{416A5CC0-63F2-932B-AD7A-EA76A0B6CA51}"/>
              </a:ext>
            </a:extLst>
          </p:cNvPr>
          <p:cNvGrpSpPr/>
          <p:nvPr/>
        </p:nvGrpSpPr>
        <p:grpSpPr>
          <a:xfrm>
            <a:off x="230283" y="1428208"/>
            <a:ext cx="11129048" cy="4652546"/>
            <a:chOff x="266515" y="1675858"/>
            <a:chExt cx="11129048" cy="4652546"/>
          </a:xfrm>
        </p:grpSpPr>
        <p:sp>
          <p:nvSpPr>
            <p:cNvPr id="3" name="Başlık 1">
              <a:extLst>
                <a:ext uri="{FF2B5EF4-FFF2-40B4-BE49-F238E27FC236}">
                  <a16:creationId xmlns:a16="http://schemas.microsoft.com/office/drawing/2014/main" id="{B1FF9D68-2967-414C-60B4-3C2F06423A13}"/>
                </a:ext>
              </a:extLst>
            </p:cNvPr>
            <p:cNvSpPr txBox="1">
              <a:spLocks/>
            </p:cNvSpPr>
            <p:nvPr/>
          </p:nvSpPr>
          <p:spPr>
            <a:xfrm>
              <a:off x="873312" y="1721853"/>
              <a:ext cx="1295400" cy="68328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3600" dirty="0">
                  <a:latin typeface="Times New Roman" panose="02020603050405020304" pitchFamily="18" charset="0"/>
                  <a:cs typeface="Times New Roman" panose="02020603050405020304" pitchFamily="18" charset="0"/>
                </a:rPr>
                <a:t>Neyi?</a:t>
              </a:r>
            </a:p>
          </p:txBody>
        </p:sp>
        <p:sp>
          <p:nvSpPr>
            <p:cNvPr id="4" name="Başlık 1">
              <a:extLst>
                <a:ext uri="{FF2B5EF4-FFF2-40B4-BE49-F238E27FC236}">
                  <a16:creationId xmlns:a16="http://schemas.microsoft.com/office/drawing/2014/main" id="{DC1C090D-3A0E-1402-4203-D32A9699B1A8}"/>
                </a:ext>
              </a:extLst>
            </p:cNvPr>
            <p:cNvSpPr txBox="1">
              <a:spLocks/>
            </p:cNvSpPr>
            <p:nvPr/>
          </p:nvSpPr>
          <p:spPr>
            <a:xfrm>
              <a:off x="5298980" y="1675858"/>
              <a:ext cx="1369361" cy="6832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600" dirty="0">
                  <a:latin typeface="Times New Roman" panose="02020603050405020304" pitchFamily="18" charset="0"/>
                  <a:cs typeface="Times New Roman" panose="02020603050405020304" pitchFamily="18" charset="0"/>
                </a:rPr>
                <a:t>Nasıl?</a:t>
              </a:r>
            </a:p>
          </p:txBody>
        </p:sp>
        <p:sp>
          <p:nvSpPr>
            <p:cNvPr id="15" name="Başlık 1">
              <a:extLst>
                <a:ext uri="{FF2B5EF4-FFF2-40B4-BE49-F238E27FC236}">
                  <a16:creationId xmlns:a16="http://schemas.microsoft.com/office/drawing/2014/main" id="{6F0BBE63-B7C6-A2D9-DC8B-85C4C4796D7E}"/>
                </a:ext>
              </a:extLst>
            </p:cNvPr>
            <p:cNvSpPr txBox="1">
              <a:spLocks/>
            </p:cNvSpPr>
            <p:nvPr/>
          </p:nvSpPr>
          <p:spPr>
            <a:xfrm>
              <a:off x="8799522" y="1721853"/>
              <a:ext cx="2265831" cy="6832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600" dirty="0">
                  <a:latin typeface="Times New Roman" panose="02020603050405020304" pitchFamily="18" charset="0"/>
                  <a:cs typeface="Times New Roman" panose="02020603050405020304" pitchFamily="18" charset="0"/>
                </a:rPr>
                <a:t>Ne zaman?</a:t>
              </a:r>
            </a:p>
          </p:txBody>
        </p:sp>
        <p:sp>
          <p:nvSpPr>
            <p:cNvPr id="16" name="Başlık 1">
              <a:extLst>
                <a:ext uri="{FF2B5EF4-FFF2-40B4-BE49-F238E27FC236}">
                  <a16:creationId xmlns:a16="http://schemas.microsoft.com/office/drawing/2014/main" id="{068156F9-CAC8-6F8E-B18A-DFB29A89D893}"/>
                </a:ext>
              </a:extLst>
            </p:cNvPr>
            <p:cNvSpPr txBox="1">
              <a:spLocks/>
            </p:cNvSpPr>
            <p:nvPr/>
          </p:nvSpPr>
          <p:spPr>
            <a:xfrm>
              <a:off x="4597260" y="1991900"/>
              <a:ext cx="3985777" cy="12989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endParaRPr lang="tr-TR" sz="2000" dirty="0">
                <a:solidFill>
                  <a:srgbClr val="FF0000"/>
                </a:solidFill>
                <a:latin typeface="Times New Roman" panose="02020603050405020304" pitchFamily="18" charset="0"/>
                <a:cs typeface="Times New Roman" panose="02020603050405020304" pitchFamily="18" charset="0"/>
              </a:endParaRPr>
            </a:p>
          </p:txBody>
        </p:sp>
        <p:sp>
          <p:nvSpPr>
            <p:cNvPr id="17" name="Ok: Sağ 16">
              <a:extLst>
                <a:ext uri="{FF2B5EF4-FFF2-40B4-BE49-F238E27FC236}">
                  <a16:creationId xmlns:a16="http://schemas.microsoft.com/office/drawing/2014/main" id="{554D78E0-DD78-3CB8-8239-3C0BA578491C}"/>
                </a:ext>
              </a:extLst>
            </p:cNvPr>
            <p:cNvSpPr/>
            <p:nvPr/>
          </p:nvSpPr>
          <p:spPr>
            <a:xfrm>
              <a:off x="3121814" y="2845529"/>
              <a:ext cx="963704" cy="46774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Başlık 1">
              <a:extLst>
                <a:ext uri="{FF2B5EF4-FFF2-40B4-BE49-F238E27FC236}">
                  <a16:creationId xmlns:a16="http://schemas.microsoft.com/office/drawing/2014/main" id="{871F56ED-539B-00A3-6DBB-9C49F23DDB41}"/>
                </a:ext>
              </a:extLst>
            </p:cNvPr>
            <p:cNvSpPr txBox="1">
              <a:spLocks/>
            </p:cNvSpPr>
            <p:nvPr/>
          </p:nvSpPr>
          <p:spPr>
            <a:xfrm>
              <a:off x="266515" y="3467050"/>
              <a:ext cx="3400982" cy="12989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gn="just">
                <a:buFont typeface="Arial" panose="020B0604020202020204" pitchFamily="34" charset="0"/>
                <a:buChar char="•"/>
              </a:pPr>
              <a:endParaRPr lang="tr-TR" sz="2000" dirty="0">
                <a:solidFill>
                  <a:srgbClr val="FF0000"/>
                </a:solidFill>
                <a:latin typeface="Times New Roman" panose="02020603050405020304" pitchFamily="18" charset="0"/>
                <a:cs typeface="Times New Roman" panose="02020603050405020304" pitchFamily="18" charset="0"/>
              </a:endParaRPr>
            </a:p>
          </p:txBody>
        </p:sp>
        <p:sp>
          <p:nvSpPr>
            <p:cNvPr id="19" name="Ok: Sağ 18">
              <a:extLst>
                <a:ext uri="{FF2B5EF4-FFF2-40B4-BE49-F238E27FC236}">
                  <a16:creationId xmlns:a16="http://schemas.microsoft.com/office/drawing/2014/main" id="{C32D92DA-E5AC-32E2-6CF3-AE5B4EE78F44}"/>
                </a:ext>
              </a:extLst>
            </p:cNvPr>
            <p:cNvSpPr/>
            <p:nvPr/>
          </p:nvSpPr>
          <p:spPr>
            <a:xfrm>
              <a:off x="3116359" y="4091621"/>
              <a:ext cx="963704" cy="46774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0" name="Başlık 1">
              <a:extLst>
                <a:ext uri="{FF2B5EF4-FFF2-40B4-BE49-F238E27FC236}">
                  <a16:creationId xmlns:a16="http://schemas.microsoft.com/office/drawing/2014/main" id="{C1E219B4-D73D-23AF-1BF8-DDB958BA8D74}"/>
                </a:ext>
              </a:extLst>
            </p:cNvPr>
            <p:cNvSpPr txBox="1">
              <a:spLocks/>
            </p:cNvSpPr>
            <p:nvPr/>
          </p:nvSpPr>
          <p:spPr>
            <a:xfrm>
              <a:off x="4631160" y="3780473"/>
              <a:ext cx="3985778" cy="12989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endParaRPr lang="tr-TR" sz="2000" dirty="0">
                <a:solidFill>
                  <a:srgbClr val="FF0000"/>
                </a:solidFill>
                <a:latin typeface="Times New Roman" panose="02020603050405020304" pitchFamily="18" charset="0"/>
                <a:cs typeface="Times New Roman" panose="02020603050405020304" pitchFamily="18" charset="0"/>
              </a:endParaRPr>
            </a:p>
          </p:txBody>
        </p:sp>
        <p:sp>
          <p:nvSpPr>
            <p:cNvPr id="21" name="Başlık 1">
              <a:extLst>
                <a:ext uri="{FF2B5EF4-FFF2-40B4-BE49-F238E27FC236}">
                  <a16:creationId xmlns:a16="http://schemas.microsoft.com/office/drawing/2014/main" id="{638C71D1-8EA4-6CA1-6B9F-1C9EFC41C22B}"/>
                </a:ext>
              </a:extLst>
            </p:cNvPr>
            <p:cNvSpPr txBox="1">
              <a:spLocks/>
            </p:cNvSpPr>
            <p:nvPr/>
          </p:nvSpPr>
          <p:spPr>
            <a:xfrm>
              <a:off x="4507486" y="5029501"/>
              <a:ext cx="3985777" cy="12989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endParaRPr lang="tr-TR" sz="2000" dirty="0">
                <a:solidFill>
                  <a:srgbClr val="FF0000"/>
                </a:solidFill>
                <a:latin typeface="Times New Roman" panose="02020603050405020304" pitchFamily="18" charset="0"/>
                <a:cs typeface="Times New Roman" panose="02020603050405020304" pitchFamily="18" charset="0"/>
              </a:endParaRPr>
            </a:p>
          </p:txBody>
        </p:sp>
        <p:sp>
          <p:nvSpPr>
            <p:cNvPr id="22" name="Başlık 1">
              <a:extLst>
                <a:ext uri="{FF2B5EF4-FFF2-40B4-BE49-F238E27FC236}">
                  <a16:creationId xmlns:a16="http://schemas.microsoft.com/office/drawing/2014/main" id="{154745E8-F9D2-3C96-4084-B6878D05124B}"/>
                </a:ext>
              </a:extLst>
            </p:cNvPr>
            <p:cNvSpPr txBox="1">
              <a:spLocks/>
            </p:cNvSpPr>
            <p:nvPr/>
          </p:nvSpPr>
          <p:spPr>
            <a:xfrm>
              <a:off x="4615995" y="4205252"/>
              <a:ext cx="3985777" cy="12989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endParaRPr lang="tr-TR" sz="2000" dirty="0">
                <a:solidFill>
                  <a:srgbClr val="FF0000"/>
                </a:solidFill>
                <a:latin typeface="Times New Roman" panose="02020603050405020304" pitchFamily="18" charset="0"/>
                <a:cs typeface="Times New Roman" panose="02020603050405020304" pitchFamily="18" charset="0"/>
              </a:endParaRPr>
            </a:p>
          </p:txBody>
        </p:sp>
        <p:sp>
          <p:nvSpPr>
            <p:cNvPr id="23" name="Ok: Sağ 22">
              <a:extLst>
                <a:ext uri="{FF2B5EF4-FFF2-40B4-BE49-F238E27FC236}">
                  <a16:creationId xmlns:a16="http://schemas.microsoft.com/office/drawing/2014/main" id="{1FA38F3D-E0FD-16D9-241E-DA4E1C744BE7}"/>
                </a:ext>
              </a:extLst>
            </p:cNvPr>
            <p:cNvSpPr/>
            <p:nvPr/>
          </p:nvSpPr>
          <p:spPr>
            <a:xfrm>
              <a:off x="7438046" y="2810582"/>
              <a:ext cx="963704" cy="46774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 name="Ok: Sağ 23">
              <a:extLst>
                <a:ext uri="{FF2B5EF4-FFF2-40B4-BE49-F238E27FC236}">
                  <a16:creationId xmlns:a16="http://schemas.microsoft.com/office/drawing/2014/main" id="{BD3E586A-F4A9-3022-B202-5798669AE4F3}"/>
                </a:ext>
              </a:extLst>
            </p:cNvPr>
            <p:cNvSpPr/>
            <p:nvPr/>
          </p:nvSpPr>
          <p:spPr>
            <a:xfrm>
              <a:off x="7432591" y="4056674"/>
              <a:ext cx="963704" cy="46774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5" name="Başlık 1">
              <a:extLst>
                <a:ext uri="{FF2B5EF4-FFF2-40B4-BE49-F238E27FC236}">
                  <a16:creationId xmlns:a16="http://schemas.microsoft.com/office/drawing/2014/main" id="{FDAE5912-A699-9B47-4AFE-7CA457D328CE}"/>
                </a:ext>
              </a:extLst>
            </p:cNvPr>
            <p:cNvSpPr txBox="1">
              <a:spLocks/>
            </p:cNvSpPr>
            <p:nvPr/>
          </p:nvSpPr>
          <p:spPr>
            <a:xfrm>
              <a:off x="266515" y="3766640"/>
              <a:ext cx="3077052" cy="12989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tr-TR" sz="1800" dirty="0">
                  <a:solidFill>
                    <a:srgbClr val="FF0000"/>
                  </a:solidFill>
                  <a:latin typeface="Times New Roman" panose="02020603050405020304" pitchFamily="18" charset="0"/>
                  <a:cs typeface="Times New Roman" panose="02020603050405020304" pitchFamily="18" charset="0"/>
                </a:rPr>
                <a:t>Paydaş geri bildirimleri/memnuniyet düzeyleri</a:t>
              </a:r>
            </a:p>
          </p:txBody>
        </p:sp>
        <p:sp>
          <p:nvSpPr>
            <p:cNvPr id="26" name="Metin kutusu 25">
              <a:extLst>
                <a:ext uri="{FF2B5EF4-FFF2-40B4-BE49-F238E27FC236}">
                  <a16:creationId xmlns:a16="http://schemas.microsoft.com/office/drawing/2014/main" id="{BBEDE8B2-A567-EADB-5909-BF4D19F4EC85}"/>
                </a:ext>
              </a:extLst>
            </p:cNvPr>
            <p:cNvSpPr txBox="1"/>
            <p:nvPr/>
          </p:nvSpPr>
          <p:spPr>
            <a:xfrm>
              <a:off x="4080063" y="2771262"/>
              <a:ext cx="3286455" cy="969496"/>
            </a:xfrm>
            <a:prstGeom prst="rect">
              <a:avLst/>
            </a:prstGeom>
            <a:noFill/>
          </p:spPr>
          <p:txBody>
            <a:bodyPr wrap="square">
              <a:spAutoFit/>
            </a:bodyPr>
            <a:lstStyle/>
            <a:p>
              <a:pPr algn="ctr"/>
              <a:r>
                <a:rPr lang="tr-TR" sz="1900" dirty="0">
                  <a:solidFill>
                    <a:schemeClr val="tx1">
                      <a:lumMod val="95000"/>
                      <a:lumOff val="5000"/>
                    </a:schemeClr>
                  </a:solidFill>
                  <a:latin typeface="Times New Roman" panose="02020603050405020304" pitchFamily="18" charset="0"/>
                  <a:ea typeface="+mj-ea"/>
                  <a:cs typeface="Times New Roman" panose="02020603050405020304" pitchFamily="18" charset="0"/>
                </a:rPr>
                <a:t>Eylem planları ile belirleme </a:t>
              </a:r>
              <a:br>
                <a:rPr lang="tr-TR" sz="1900" dirty="0">
                  <a:solidFill>
                    <a:schemeClr val="tx1">
                      <a:lumMod val="95000"/>
                      <a:lumOff val="5000"/>
                    </a:schemeClr>
                  </a:solidFill>
                  <a:latin typeface="Times New Roman" panose="02020603050405020304" pitchFamily="18" charset="0"/>
                  <a:ea typeface="+mj-ea"/>
                  <a:cs typeface="Times New Roman" panose="02020603050405020304" pitchFamily="18" charset="0"/>
                </a:rPr>
              </a:br>
              <a:r>
                <a:rPr lang="tr-TR" sz="1900" dirty="0">
                  <a:solidFill>
                    <a:schemeClr val="tx1">
                      <a:lumMod val="95000"/>
                      <a:lumOff val="5000"/>
                    </a:schemeClr>
                  </a:solidFill>
                  <a:latin typeface="Times New Roman" panose="02020603050405020304" pitchFamily="18" charset="0"/>
                  <a:ea typeface="+mj-ea"/>
                  <a:cs typeface="Times New Roman" panose="02020603050405020304" pitchFamily="18" charset="0"/>
                </a:rPr>
                <a:t>Performans raporu/faaliyet raporu ile analiz</a:t>
              </a:r>
            </a:p>
          </p:txBody>
        </p:sp>
        <p:sp>
          <p:nvSpPr>
            <p:cNvPr id="27" name="Metin kutusu 26">
              <a:extLst>
                <a:ext uri="{FF2B5EF4-FFF2-40B4-BE49-F238E27FC236}">
                  <a16:creationId xmlns:a16="http://schemas.microsoft.com/office/drawing/2014/main" id="{74DD2EB8-8A6F-44C0-3288-2CCD3B97016C}"/>
                </a:ext>
              </a:extLst>
            </p:cNvPr>
            <p:cNvSpPr txBox="1"/>
            <p:nvPr/>
          </p:nvSpPr>
          <p:spPr>
            <a:xfrm>
              <a:off x="8396295" y="2747332"/>
              <a:ext cx="2926250" cy="969496"/>
            </a:xfrm>
            <a:prstGeom prst="rect">
              <a:avLst/>
            </a:prstGeom>
            <a:noFill/>
          </p:spPr>
          <p:txBody>
            <a:bodyPr wrap="square">
              <a:spAutoFit/>
            </a:bodyPr>
            <a:lstStyle/>
            <a:p>
              <a:pPr algn="ctr"/>
              <a:r>
                <a:rPr lang="tr-TR" sz="1900" dirty="0">
                  <a:solidFill>
                    <a:schemeClr val="tx1">
                      <a:lumMod val="95000"/>
                      <a:lumOff val="5000"/>
                    </a:schemeClr>
                  </a:solidFill>
                  <a:latin typeface="Times New Roman" panose="02020603050405020304" pitchFamily="18" charset="0"/>
                  <a:ea typeface="+mj-ea"/>
                  <a:cs typeface="Times New Roman" panose="02020603050405020304" pitchFamily="18" charset="0"/>
                </a:rPr>
                <a:t>Dönem/yıl başlarında </a:t>
              </a:r>
              <a:br>
                <a:rPr lang="tr-TR" sz="1900" dirty="0">
                  <a:solidFill>
                    <a:schemeClr val="tx1">
                      <a:lumMod val="95000"/>
                      <a:lumOff val="5000"/>
                    </a:schemeClr>
                  </a:solidFill>
                  <a:latin typeface="Times New Roman" panose="02020603050405020304" pitchFamily="18" charset="0"/>
                  <a:ea typeface="+mj-ea"/>
                  <a:cs typeface="Times New Roman" panose="02020603050405020304" pitchFamily="18" charset="0"/>
                </a:rPr>
              </a:br>
              <a:r>
                <a:rPr lang="tr-TR" sz="1900" dirty="0">
                  <a:solidFill>
                    <a:schemeClr val="tx1">
                      <a:lumMod val="95000"/>
                      <a:lumOff val="5000"/>
                    </a:schemeClr>
                  </a:solidFill>
                  <a:latin typeface="Times New Roman" panose="02020603050405020304" pitchFamily="18" charset="0"/>
                  <a:ea typeface="+mj-ea"/>
                  <a:cs typeface="Times New Roman" panose="02020603050405020304" pitchFamily="18" charset="0"/>
                </a:rPr>
                <a:t>Dönem/yıl sonlarında </a:t>
              </a:r>
            </a:p>
            <a:p>
              <a:pPr algn="ctr"/>
              <a:endParaRPr lang="tr-TR" sz="1900" dirty="0">
                <a:solidFill>
                  <a:schemeClr val="tx1">
                    <a:lumMod val="95000"/>
                    <a:lumOff val="5000"/>
                  </a:schemeClr>
                </a:solidFill>
                <a:latin typeface="Times New Roman" panose="02020603050405020304" pitchFamily="18" charset="0"/>
                <a:ea typeface="+mj-ea"/>
                <a:cs typeface="Times New Roman" panose="02020603050405020304" pitchFamily="18" charset="0"/>
              </a:endParaRPr>
            </a:p>
          </p:txBody>
        </p:sp>
        <p:sp>
          <p:nvSpPr>
            <p:cNvPr id="28" name="Başlık 1">
              <a:extLst>
                <a:ext uri="{FF2B5EF4-FFF2-40B4-BE49-F238E27FC236}">
                  <a16:creationId xmlns:a16="http://schemas.microsoft.com/office/drawing/2014/main" id="{A840A93E-2788-4F46-46C2-0E6DAD70B85B}"/>
                </a:ext>
              </a:extLst>
            </p:cNvPr>
            <p:cNvSpPr txBox="1">
              <a:spLocks/>
            </p:cNvSpPr>
            <p:nvPr/>
          </p:nvSpPr>
          <p:spPr>
            <a:xfrm>
              <a:off x="271970" y="2480688"/>
              <a:ext cx="3077052" cy="12989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tr-TR" sz="1800" dirty="0">
                  <a:solidFill>
                    <a:srgbClr val="FF0000"/>
                  </a:solidFill>
                  <a:latin typeface="Times New Roman" panose="02020603050405020304" pitchFamily="18" charset="0"/>
                  <a:cs typeface="Times New Roman" panose="02020603050405020304" pitchFamily="18" charset="0"/>
                </a:rPr>
                <a:t>Toplumsal katkı hedeflerine ulaşma düzeyi</a:t>
              </a:r>
            </a:p>
          </p:txBody>
        </p:sp>
        <p:sp>
          <p:nvSpPr>
            <p:cNvPr id="29" name="Başlık 1">
              <a:extLst>
                <a:ext uri="{FF2B5EF4-FFF2-40B4-BE49-F238E27FC236}">
                  <a16:creationId xmlns:a16="http://schemas.microsoft.com/office/drawing/2014/main" id="{7A40BD30-1E78-0685-CA4A-0F0B86A61264}"/>
                </a:ext>
              </a:extLst>
            </p:cNvPr>
            <p:cNvSpPr txBox="1">
              <a:spLocks/>
            </p:cNvSpPr>
            <p:nvPr/>
          </p:nvSpPr>
          <p:spPr>
            <a:xfrm>
              <a:off x="4256820" y="3641096"/>
              <a:ext cx="3296165" cy="12989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1900" dirty="0">
                  <a:solidFill>
                    <a:schemeClr val="tx1">
                      <a:lumMod val="95000"/>
                      <a:lumOff val="5000"/>
                    </a:schemeClr>
                  </a:solidFill>
                  <a:latin typeface="Times New Roman" panose="02020603050405020304" pitchFamily="18" charset="0"/>
                  <a:cs typeface="Times New Roman" panose="02020603050405020304" pitchFamily="18" charset="0"/>
                </a:rPr>
                <a:t>Danışma kurulları, sektör toplantıları, paydaş anketleri</a:t>
              </a:r>
            </a:p>
          </p:txBody>
        </p:sp>
        <p:sp>
          <p:nvSpPr>
            <p:cNvPr id="30" name="Metin kutusu 29">
              <a:extLst>
                <a:ext uri="{FF2B5EF4-FFF2-40B4-BE49-F238E27FC236}">
                  <a16:creationId xmlns:a16="http://schemas.microsoft.com/office/drawing/2014/main" id="{461BD9DB-95EE-4293-4ABD-3CA32CDCD082}"/>
                </a:ext>
              </a:extLst>
            </p:cNvPr>
            <p:cNvSpPr txBox="1"/>
            <p:nvPr/>
          </p:nvSpPr>
          <p:spPr>
            <a:xfrm>
              <a:off x="8469313" y="3781592"/>
              <a:ext cx="2926250" cy="1261884"/>
            </a:xfrm>
            <a:prstGeom prst="rect">
              <a:avLst/>
            </a:prstGeom>
            <a:noFill/>
          </p:spPr>
          <p:txBody>
            <a:bodyPr wrap="square">
              <a:spAutoFit/>
            </a:bodyPr>
            <a:lstStyle/>
            <a:p>
              <a:pPr algn="ctr"/>
              <a:r>
                <a:rPr lang="tr-TR" sz="1900" dirty="0">
                  <a:solidFill>
                    <a:schemeClr val="tx1">
                      <a:lumMod val="95000"/>
                      <a:lumOff val="5000"/>
                    </a:schemeClr>
                  </a:solidFill>
                  <a:latin typeface="Times New Roman" panose="02020603050405020304" pitchFamily="18" charset="0"/>
                  <a:ea typeface="+mj-ea"/>
                  <a:cs typeface="Times New Roman" panose="02020603050405020304" pitchFamily="18" charset="0"/>
                </a:rPr>
                <a:t>Dönem/yıl başlarında </a:t>
              </a:r>
              <a:br>
                <a:rPr lang="tr-TR" sz="1900" dirty="0">
                  <a:solidFill>
                    <a:schemeClr val="tx1">
                      <a:lumMod val="95000"/>
                      <a:lumOff val="5000"/>
                    </a:schemeClr>
                  </a:solidFill>
                  <a:latin typeface="Times New Roman" panose="02020603050405020304" pitchFamily="18" charset="0"/>
                  <a:ea typeface="+mj-ea"/>
                  <a:cs typeface="Times New Roman" panose="02020603050405020304" pitchFamily="18" charset="0"/>
                </a:rPr>
              </a:br>
              <a:r>
                <a:rPr lang="tr-TR" sz="1900" dirty="0">
                  <a:solidFill>
                    <a:schemeClr val="tx1">
                      <a:lumMod val="95000"/>
                      <a:lumOff val="5000"/>
                    </a:schemeClr>
                  </a:solidFill>
                  <a:latin typeface="Times New Roman" panose="02020603050405020304" pitchFamily="18" charset="0"/>
                  <a:ea typeface="+mj-ea"/>
                  <a:cs typeface="Times New Roman" panose="02020603050405020304" pitchFamily="18" charset="0"/>
                </a:rPr>
                <a:t>Dönem/yıl sonlarında</a:t>
              </a:r>
            </a:p>
            <a:p>
              <a:pPr algn="ctr"/>
              <a:r>
                <a:rPr lang="tr-TR" sz="1900" dirty="0">
                  <a:solidFill>
                    <a:schemeClr val="tx1">
                      <a:lumMod val="95000"/>
                      <a:lumOff val="5000"/>
                    </a:schemeClr>
                  </a:solidFill>
                  <a:latin typeface="Times New Roman" panose="02020603050405020304" pitchFamily="18" charset="0"/>
                  <a:ea typeface="+mj-ea"/>
                  <a:cs typeface="Times New Roman" panose="02020603050405020304" pitchFamily="18" charset="0"/>
                </a:rPr>
                <a:t>Dönem boyunca </a:t>
              </a:r>
            </a:p>
            <a:p>
              <a:pPr algn="ctr"/>
              <a:endParaRPr lang="tr-TR" sz="1900" dirty="0">
                <a:solidFill>
                  <a:schemeClr val="tx1">
                    <a:lumMod val="95000"/>
                    <a:lumOff val="5000"/>
                  </a:schemeClr>
                </a:solidFill>
                <a:latin typeface="Times New Roman" panose="02020603050405020304" pitchFamily="18" charset="0"/>
                <a:ea typeface="+mj-ea"/>
                <a:cs typeface="Times New Roman" panose="02020603050405020304" pitchFamily="18" charset="0"/>
              </a:endParaRPr>
            </a:p>
          </p:txBody>
        </p:sp>
      </p:grpSp>
    </p:spTree>
    <p:extLst>
      <p:ext uri="{BB962C8B-B14F-4D97-AF65-F5344CB8AC3E}">
        <p14:creationId xmlns:p14="http://schemas.microsoft.com/office/powerpoint/2010/main" val="37055545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865C822-B851-3B48-E767-3E44B9E368FF}"/>
            </a:ext>
          </a:extLst>
        </p:cNvPr>
        <p:cNvGrpSpPr/>
        <p:nvPr/>
      </p:nvGrpSpPr>
      <p:grpSpPr>
        <a:xfrm>
          <a:off x="0" y="0"/>
          <a:ext cx="0" cy="0"/>
          <a:chOff x="0" y="0"/>
          <a:chExt cx="0" cy="0"/>
        </a:xfrm>
      </p:grpSpPr>
      <p:grpSp>
        <p:nvGrpSpPr>
          <p:cNvPr id="11" name="Grup 10">
            <a:extLst>
              <a:ext uri="{FF2B5EF4-FFF2-40B4-BE49-F238E27FC236}">
                <a16:creationId xmlns:a16="http://schemas.microsoft.com/office/drawing/2014/main" id="{3C2775DF-5A1C-B7CC-EAEA-66468C76B2EF}"/>
              </a:ext>
            </a:extLst>
          </p:cNvPr>
          <p:cNvGrpSpPr/>
          <p:nvPr/>
        </p:nvGrpSpPr>
        <p:grpSpPr>
          <a:xfrm>
            <a:off x="473302" y="1354764"/>
            <a:ext cx="11494017" cy="3341684"/>
            <a:chOff x="539977" y="1488114"/>
            <a:chExt cx="11494017" cy="3341684"/>
          </a:xfrm>
        </p:grpSpPr>
        <p:sp>
          <p:nvSpPr>
            <p:cNvPr id="2" name="Ok: Sağ 1">
              <a:extLst>
                <a:ext uri="{FF2B5EF4-FFF2-40B4-BE49-F238E27FC236}">
                  <a16:creationId xmlns:a16="http://schemas.microsoft.com/office/drawing/2014/main" id="{23143C1D-E1A7-1FB0-C0CA-AEDF31F64027}"/>
                </a:ext>
              </a:extLst>
            </p:cNvPr>
            <p:cNvSpPr/>
            <p:nvPr/>
          </p:nvSpPr>
          <p:spPr>
            <a:xfrm>
              <a:off x="3785368" y="3949913"/>
              <a:ext cx="963704" cy="46774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Ok: Sağ 4">
              <a:extLst>
                <a:ext uri="{FF2B5EF4-FFF2-40B4-BE49-F238E27FC236}">
                  <a16:creationId xmlns:a16="http://schemas.microsoft.com/office/drawing/2014/main" id="{3BEDD51D-9EA7-E1CC-1E25-E8691C4E988D}"/>
                </a:ext>
              </a:extLst>
            </p:cNvPr>
            <p:cNvSpPr/>
            <p:nvPr/>
          </p:nvSpPr>
          <p:spPr>
            <a:xfrm>
              <a:off x="3785368" y="2793462"/>
              <a:ext cx="963704" cy="46774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Metin kutusu 5">
              <a:extLst>
                <a:ext uri="{FF2B5EF4-FFF2-40B4-BE49-F238E27FC236}">
                  <a16:creationId xmlns:a16="http://schemas.microsoft.com/office/drawing/2014/main" id="{4883F1BE-D45C-6634-A91E-FA2E22B18E9B}"/>
                </a:ext>
              </a:extLst>
            </p:cNvPr>
            <p:cNvSpPr txBox="1"/>
            <p:nvPr/>
          </p:nvSpPr>
          <p:spPr>
            <a:xfrm>
              <a:off x="3313431" y="1488114"/>
              <a:ext cx="6096000" cy="584775"/>
            </a:xfrm>
            <a:prstGeom prst="rect">
              <a:avLst/>
            </a:prstGeom>
            <a:noFill/>
          </p:spPr>
          <p:txBody>
            <a:bodyPr wrap="square">
              <a:spAutoFit/>
            </a:bodyPr>
            <a:lstStyle/>
            <a:p>
              <a:pPr algn="ctr"/>
              <a:r>
                <a:rPr lang="tr-TR" sz="3200" dirty="0">
                  <a:latin typeface="Times New Roman" panose="02020603050405020304" pitchFamily="18" charset="0"/>
                  <a:cs typeface="Times New Roman" panose="02020603050405020304" pitchFamily="18" charset="0"/>
                </a:rPr>
                <a:t>Ölçtükten sonrası ne yapmalıyız?</a:t>
              </a:r>
              <a:endParaRPr lang="tr-TR" sz="3200" dirty="0"/>
            </a:p>
          </p:txBody>
        </p:sp>
        <p:sp>
          <p:nvSpPr>
            <p:cNvPr id="7" name="Başlık 1">
              <a:extLst>
                <a:ext uri="{FF2B5EF4-FFF2-40B4-BE49-F238E27FC236}">
                  <a16:creationId xmlns:a16="http://schemas.microsoft.com/office/drawing/2014/main" id="{A6DB7A08-D68F-3DCF-9E84-2C6807CC2114}"/>
                </a:ext>
              </a:extLst>
            </p:cNvPr>
            <p:cNvSpPr txBox="1">
              <a:spLocks/>
            </p:cNvSpPr>
            <p:nvPr/>
          </p:nvSpPr>
          <p:spPr>
            <a:xfrm>
              <a:off x="539977" y="3530895"/>
              <a:ext cx="3077052" cy="12989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tr-TR" sz="1800" dirty="0">
                  <a:solidFill>
                    <a:srgbClr val="FF0000"/>
                  </a:solidFill>
                  <a:latin typeface="Times New Roman" panose="02020603050405020304" pitchFamily="18" charset="0"/>
                  <a:cs typeface="Times New Roman" panose="02020603050405020304" pitchFamily="18" charset="0"/>
                </a:rPr>
                <a:t>Paydaş geri bildirimleri/memnuniyet düzeyleri</a:t>
              </a:r>
            </a:p>
          </p:txBody>
        </p:sp>
        <p:sp>
          <p:nvSpPr>
            <p:cNvPr id="8" name="Başlık 1">
              <a:extLst>
                <a:ext uri="{FF2B5EF4-FFF2-40B4-BE49-F238E27FC236}">
                  <a16:creationId xmlns:a16="http://schemas.microsoft.com/office/drawing/2014/main" id="{F25CF11A-E253-9D8A-519C-B3CAA1E9D4A1}"/>
                </a:ext>
              </a:extLst>
            </p:cNvPr>
            <p:cNvSpPr txBox="1">
              <a:spLocks/>
            </p:cNvSpPr>
            <p:nvPr/>
          </p:nvSpPr>
          <p:spPr>
            <a:xfrm>
              <a:off x="545432" y="2244943"/>
              <a:ext cx="3077052" cy="12989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tr-TR" sz="1800" dirty="0">
                  <a:solidFill>
                    <a:srgbClr val="FF0000"/>
                  </a:solidFill>
                  <a:latin typeface="Times New Roman" panose="02020603050405020304" pitchFamily="18" charset="0"/>
                  <a:cs typeface="Times New Roman" panose="02020603050405020304" pitchFamily="18" charset="0"/>
                </a:rPr>
                <a:t>Toplumsal katkı hedeflerine ulaşma düzeyi</a:t>
              </a:r>
            </a:p>
          </p:txBody>
        </p:sp>
        <p:sp>
          <p:nvSpPr>
            <p:cNvPr id="9" name="Metin kutusu 8">
              <a:extLst>
                <a:ext uri="{FF2B5EF4-FFF2-40B4-BE49-F238E27FC236}">
                  <a16:creationId xmlns:a16="http://schemas.microsoft.com/office/drawing/2014/main" id="{DE360A01-E451-C52C-DA2B-2C54A736F1D0}"/>
                </a:ext>
              </a:extLst>
            </p:cNvPr>
            <p:cNvSpPr txBox="1"/>
            <p:nvPr/>
          </p:nvSpPr>
          <p:spPr>
            <a:xfrm>
              <a:off x="4987736" y="2793462"/>
              <a:ext cx="7046258" cy="677108"/>
            </a:xfrm>
            <a:prstGeom prst="rect">
              <a:avLst/>
            </a:prstGeom>
            <a:noFill/>
          </p:spPr>
          <p:txBody>
            <a:bodyPr wrap="square">
              <a:spAutoFit/>
            </a:bodyPr>
            <a:lstStyle/>
            <a:p>
              <a:pPr algn="ctr"/>
              <a:r>
                <a:rPr lang="tr-TR" sz="1900" dirty="0">
                  <a:solidFill>
                    <a:schemeClr val="tx1">
                      <a:lumMod val="95000"/>
                      <a:lumOff val="5000"/>
                    </a:schemeClr>
                  </a:solidFill>
                  <a:latin typeface="Times New Roman" panose="02020603050405020304" pitchFamily="18" charset="0"/>
                  <a:ea typeface="+mj-ea"/>
                  <a:cs typeface="Times New Roman" panose="02020603050405020304" pitchFamily="18" charset="0"/>
                </a:rPr>
                <a:t>Başarı düzeyi analiz edilmeli, eksiklikler tanımlanmalı, gelecek yıl planına iyileştirme dahil edilmeli ve izlenmeli</a:t>
              </a:r>
            </a:p>
          </p:txBody>
        </p:sp>
        <p:sp>
          <p:nvSpPr>
            <p:cNvPr id="10" name="Metin kutusu 9">
              <a:extLst>
                <a:ext uri="{FF2B5EF4-FFF2-40B4-BE49-F238E27FC236}">
                  <a16:creationId xmlns:a16="http://schemas.microsoft.com/office/drawing/2014/main" id="{21F1B8E0-7458-87DD-EA06-F6A82B0133F4}"/>
                </a:ext>
              </a:extLst>
            </p:cNvPr>
            <p:cNvSpPr txBox="1"/>
            <p:nvPr/>
          </p:nvSpPr>
          <p:spPr>
            <a:xfrm>
              <a:off x="4907053" y="3844831"/>
              <a:ext cx="7046258" cy="677108"/>
            </a:xfrm>
            <a:prstGeom prst="rect">
              <a:avLst/>
            </a:prstGeom>
            <a:noFill/>
          </p:spPr>
          <p:txBody>
            <a:bodyPr wrap="square">
              <a:spAutoFit/>
            </a:bodyPr>
            <a:lstStyle/>
            <a:p>
              <a:pPr algn="ctr"/>
              <a:r>
                <a:rPr lang="tr-TR" sz="1900" dirty="0">
                  <a:solidFill>
                    <a:schemeClr val="tx1">
                      <a:lumMod val="95000"/>
                      <a:lumOff val="5000"/>
                    </a:schemeClr>
                  </a:solidFill>
                  <a:latin typeface="Times New Roman" panose="02020603050405020304" pitchFamily="18" charset="0"/>
                  <a:ea typeface="+mj-ea"/>
                  <a:cs typeface="Times New Roman" panose="02020603050405020304" pitchFamily="18" charset="0"/>
                </a:rPr>
                <a:t>Geri bildirimler birim/bölüm kurullarında görüşülmeli, tutanaklara iyileştirme ihtiyaçları yazılmalı</a:t>
              </a:r>
            </a:p>
          </p:txBody>
        </p:sp>
      </p:grpSp>
    </p:spTree>
    <p:extLst>
      <p:ext uri="{BB962C8B-B14F-4D97-AF65-F5344CB8AC3E}">
        <p14:creationId xmlns:p14="http://schemas.microsoft.com/office/powerpoint/2010/main" val="37406880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4B6F68D-AF7E-7370-C681-BC7D4D2750E9}"/>
            </a:ext>
          </a:extLst>
        </p:cNvPr>
        <p:cNvGrpSpPr/>
        <p:nvPr/>
      </p:nvGrpSpPr>
      <p:grpSpPr>
        <a:xfrm>
          <a:off x="0" y="0"/>
          <a:ext cx="0" cy="0"/>
          <a:chOff x="0" y="0"/>
          <a:chExt cx="0" cy="0"/>
        </a:xfrm>
      </p:grpSpPr>
      <p:sp>
        <p:nvSpPr>
          <p:cNvPr id="3" name="Başlık 1">
            <a:extLst>
              <a:ext uri="{FF2B5EF4-FFF2-40B4-BE49-F238E27FC236}">
                <a16:creationId xmlns:a16="http://schemas.microsoft.com/office/drawing/2014/main" id="{8B54F8C2-19F5-72C1-82B6-4B80534D6179}"/>
              </a:ext>
            </a:extLst>
          </p:cNvPr>
          <p:cNvSpPr txBox="1">
            <a:spLocks/>
          </p:cNvSpPr>
          <p:nvPr/>
        </p:nvSpPr>
        <p:spPr>
          <a:xfrm>
            <a:off x="665629" y="2766218"/>
            <a:ext cx="10860741" cy="1325563"/>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dirty="0">
                <a:latin typeface="Times New Roman" panose="02020603050405020304" pitchFamily="18" charset="0"/>
                <a:cs typeface="Times New Roman" panose="02020603050405020304" pitchFamily="18" charset="0"/>
              </a:rPr>
              <a:t>Bir yıl boyunca neler yapmaya ihtiyacımız var?</a:t>
            </a:r>
          </a:p>
        </p:txBody>
      </p:sp>
    </p:spTree>
    <p:extLst>
      <p:ext uri="{BB962C8B-B14F-4D97-AF65-F5344CB8AC3E}">
        <p14:creationId xmlns:p14="http://schemas.microsoft.com/office/powerpoint/2010/main" val="6130037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A5FFF62-17F5-CF9B-F2E5-AC751AA478BE}"/>
            </a:ext>
          </a:extLst>
        </p:cNvPr>
        <p:cNvGrpSpPr/>
        <p:nvPr/>
      </p:nvGrpSpPr>
      <p:grpSpPr>
        <a:xfrm>
          <a:off x="0" y="0"/>
          <a:ext cx="0" cy="0"/>
          <a:chOff x="0" y="0"/>
          <a:chExt cx="0" cy="0"/>
        </a:xfrm>
      </p:grpSpPr>
      <p:sp>
        <p:nvSpPr>
          <p:cNvPr id="2" name="İçerik Yer Tutucusu 2">
            <a:extLst>
              <a:ext uri="{FF2B5EF4-FFF2-40B4-BE49-F238E27FC236}">
                <a16:creationId xmlns:a16="http://schemas.microsoft.com/office/drawing/2014/main" id="{BC2EA959-3A35-6D9D-A45B-7A38D1E0552E}"/>
              </a:ext>
            </a:extLst>
          </p:cNvPr>
          <p:cNvSpPr txBox="1">
            <a:spLocks/>
          </p:cNvSpPr>
          <p:nvPr/>
        </p:nvSpPr>
        <p:spPr>
          <a:xfrm>
            <a:off x="939052" y="1060264"/>
            <a:ext cx="10313895" cy="3947645"/>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tr-TR" sz="3200" dirty="0">
                <a:solidFill>
                  <a:srgbClr val="FF0000"/>
                </a:solidFill>
                <a:latin typeface="Times New Roman" panose="02020603050405020304" pitchFamily="18" charset="0"/>
                <a:cs typeface="Times New Roman" panose="02020603050405020304" pitchFamily="18" charset="0"/>
              </a:rPr>
              <a:t>Dönem/Yıl Başlarında</a:t>
            </a:r>
          </a:p>
          <a:p>
            <a:endParaRPr lang="tr-TR" sz="3200" dirty="0">
              <a:solidFill>
                <a:srgbClr val="FF000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tr-TR" sz="3200" dirty="0">
                <a:latin typeface="Times New Roman" panose="02020603050405020304" pitchFamily="18" charset="0"/>
                <a:cs typeface="Times New Roman" panose="02020603050405020304" pitchFamily="18" charset="0"/>
              </a:rPr>
              <a:t>Yıllık eylem planı </a:t>
            </a:r>
            <a:br>
              <a:rPr lang="tr-TR" sz="3200" dirty="0">
                <a:latin typeface="Times New Roman" panose="02020603050405020304" pitchFamily="18" charset="0"/>
                <a:cs typeface="Times New Roman" panose="02020603050405020304" pitchFamily="18" charset="0"/>
              </a:rPr>
            </a:br>
            <a:r>
              <a:rPr lang="tr-TR" sz="3200" dirty="0">
                <a:latin typeface="Times New Roman" panose="02020603050405020304" pitchFamily="18" charset="0"/>
                <a:cs typeface="Times New Roman" panose="02020603050405020304" pitchFamily="18" charset="0"/>
              </a:rPr>
              <a:t>(stratejik plan göstergelerine yönelik hedefler ve çalışmalar, araştırma ve topluma katkı etkinlik hedefleri vb.)</a:t>
            </a:r>
          </a:p>
          <a:p>
            <a:pPr>
              <a:buFont typeface="Wingdings" panose="05000000000000000000" pitchFamily="2" charset="2"/>
              <a:buChar char="ü"/>
            </a:pPr>
            <a:r>
              <a:rPr lang="tr-TR" sz="3200" dirty="0">
                <a:latin typeface="Times New Roman" panose="02020603050405020304" pitchFamily="18" charset="0"/>
                <a:cs typeface="Times New Roman" panose="02020603050405020304" pitchFamily="18" charset="0"/>
              </a:rPr>
              <a:t>Paydaş Toplantıları (öğrenci ve diğer dış paydaş katılımlı, danışma kurulları)</a:t>
            </a:r>
          </a:p>
          <a:p>
            <a:pPr>
              <a:buFont typeface="Wingdings" panose="05000000000000000000" pitchFamily="2" charset="2"/>
              <a:buChar char="ü"/>
            </a:pPr>
            <a:r>
              <a:rPr lang="tr-TR" sz="3200" dirty="0">
                <a:latin typeface="Times New Roman" panose="02020603050405020304" pitchFamily="18" charset="0"/>
                <a:cs typeface="Times New Roman" panose="02020603050405020304" pitchFamily="18" charset="0"/>
              </a:rPr>
              <a:t>Bologna, Ders İzlencesi Güncellemeleri ve Bölüm Kurulu ile tutanak altına alınması</a:t>
            </a:r>
          </a:p>
          <a:p>
            <a:pPr>
              <a:buFont typeface="Wingdings" panose="05000000000000000000" pitchFamily="2" charset="2"/>
              <a:buChar char="ü"/>
            </a:pPr>
            <a:endParaRPr lang="tr-TR" sz="32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endParaRPr lang="tr-TR" sz="3200" dirty="0">
              <a:latin typeface="Times New Roman" panose="02020603050405020304" pitchFamily="18" charset="0"/>
              <a:cs typeface="Times New Roman" panose="02020603050405020304" pitchFamily="18" charset="0"/>
            </a:endParaRPr>
          </a:p>
          <a:p>
            <a:endParaRPr lang="tr-TR" sz="32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endParaRPr lang="tr-TR"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59529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C665F59-2021-F134-16DB-2D78A9ED75F5}"/>
            </a:ext>
          </a:extLst>
        </p:cNvPr>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B9BACED-A21A-C9F2-B65A-CA337991E5D2}"/>
              </a:ext>
            </a:extLst>
          </p:cNvPr>
          <p:cNvSpPr txBox="1">
            <a:spLocks/>
          </p:cNvSpPr>
          <p:nvPr/>
        </p:nvSpPr>
        <p:spPr>
          <a:xfrm>
            <a:off x="939052" y="870977"/>
            <a:ext cx="10313895" cy="3947645"/>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tr-TR" sz="3200" dirty="0">
                <a:solidFill>
                  <a:srgbClr val="FF0000"/>
                </a:solidFill>
                <a:latin typeface="Times New Roman" panose="02020603050405020304" pitchFamily="18" charset="0"/>
                <a:cs typeface="Times New Roman" panose="02020603050405020304" pitchFamily="18" charset="0"/>
              </a:rPr>
              <a:t>Dönem Boyunca</a:t>
            </a:r>
          </a:p>
          <a:p>
            <a:endParaRPr lang="tr-TR" sz="32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tr-TR" sz="3200" dirty="0">
                <a:latin typeface="Times New Roman" panose="02020603050405020304" pitchFamily="18" charset="0"/>
                <a:cs typeface="Times New Roman" panose="02020603050405020304" pitchFamily="18" charset="0"/>
              </a:rPr>
              <a:t>İyileştirme eylem planındaki adımların gerçekleşme durumu (Ağustos ve Aralık aylarında talep edilecek)</a:t>
            </a:r>
          </a:p>
          <a:p>
            <a:pPr algn="just">
              <a:buFont typeface="Wingdings" panose="05000000000000000000" pitchFamily="2" charset="2"/>
              <a:buChar char="ü"/>
            </a:pPr>
            <a:r>
              <a:rPr lang="tr-TR" sz="3200" dirty="0">
                <a:latin typeface="Times New Roman" panose="02020603050405020304" pitchFamily="18" charset="0"/>
                <a:cs typeface="Times New Roman" panose="02020603050405020304" pitchFamily="18" charset="0"/>
              </a:rPr>
              <a:t>Bölüm kurulları</a:t>
            </a:r>
          </a:p>
          <a:p>
            <a:pPr algn="just">
              <a:buFont typeface="Wingdings" panose="05000000000000000000" pitchFamily="2" charset="2"/>
              <a:buChar char="ü"/>
            </a:pPr>
            <a:r>
              <a:rPr lang="tr-TR" sz="3200" dirty="0">
                <a:latin typeface="Times New Roman" panose="02020603050405020304" pitchFamily="18" charset="0"/>
                <a:cs typeface="Times New Roman" panose="02020603050405020304" pitchFamily="18" charset="0"/>
              </a:rPr>
              <a:t>Öğrenci katılımlı bölüm/birim ve kalite komisyonu kurulları (dönem başına 1 tane asgari)</a:t>
            </a:r>
          </a:p>
          <a:p>
            <a:pPr algn="just">
              <a:buFont typeface="Wingdings" panose="05000000000000000000" pitchFamily="2" charset="2"/>
              <a:buChar char="ü"/>
            </a:pPr>
            <a:r>
              <a:rPr lang="tr-TR" sz="3200" dirty="0">
                <a:latin typeface="Times New Roman" panose="02020603050405020304" pitchFamily="18" charset="0"/>
                <a:cs typeface="Times New Roman" panose="02020603050405020304" pitchFamily="18" charset="0"/>
              </a:rPr>
              <a:t>Kalite kültürü eğitimleri (dönemde 1 tane)</a:t>
            </a:r>
          </a:p>
          <a:p>
            <a:endParaRPr lang="tr-TR" sz="3200" dirty="0">
              <a:latin typeface="Times New Roman" panose="02020603050405020304" pitchFamily="18" charset="0"/>
              <a:cs typeface="Times New Roman" panose="02020603050405020304" pitchFamily="18" charset="0"/>
            </a:endParaRPr>
          </a:p>
          <a:p>
            <a:endParaRPr lang="tr-TR"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21219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9F6B03C-6C63-4746-D6F1-A4B2E5BF0E36}"/>
            </a:ext>
          </a:extLst>
        </p:cNvPr>
        <p:cNvGrpSpPr/>
        <p:nvPr/>
      </p:nvGrpSpPr>
      <p:grpSpPr>
        <a:xfrm>
          <a:off x="0" y="0"/>
          <a:ext cx="0" cy="0"/>
          <a:chOff x="0" y="0"/>
          <a:chExt cx="0" cy="0"/>
        </a:xfrm>
      </p:grpSpPr>
      <p:sp>
        <p:nvSpPr>
          <p:cNvPr id="2" name="İçerik Yer Tutucusu 2">
            <a:extLst>
              <a:ext uri="{FF2B5EF4-FFF2-40B4-BE49-F238E27FC236}">
                <a16:creationId xmlns:a16="http://schemas.microsoft.com/office/drawing/2014/main" id="{9BCED2C7-7938-147C-0A03-3CAFB4A5F2F1}"/>
              </a:ext>
            </a:extLst>
          </p:cNvPr>
          <p:cNvSpPr txBox="1">
            <a:spLocks/>
          </p:cNvSpPr>
          <p:nvPr/>
        </p:nvSpPr>
        <p:spPr>
          <a:xfrm>
            <a:off x="969060" y="1630035"/>
            <a:ext cx="10253880" cy="257789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tr-TR" sz="3200" dirty="0">
                <a:solidFill>
                  <a:srgbClr val="FF0000"/>
                </a:solidFill>
                <a:latin typeface="Times New Roman" panose="02020603050405020304" pitchFamily="18" charset="0"/>
                <a:cs typeface="Times New Roman" panose="02020603050405020304" pitchFamily="18" charset="0"/>
              </a:rPr>
              <a:t>Dönem/Yıl Sonlarında</a:t>
            </a:r>
          </a:p>
          <a:p>
            <a:endParaRPr lang="tr-TR" sz="2800" dirty="0">
              <a:solidFill>
                <a:srgbClr val="FF000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tr-TR" sz="2800" dirty="0">
                <a:solidFill>
                  <a:schemeClr val="tx1">
                    <a:lumMod val="95000"/>
                    <a:lumOff val="5000"/>
                  </a:schemeClr>
                </a:solidFill>
                <a:latin typeface="Times New Roman" panose="02020603050405020304" pitchFamily="18" charset="0"/>
                <a:cs typeface="Times New Roman" panose="02020603050405020304" pitchFamily="18" charset="0"/>
              </a:rPr>
              <a:t>Bölüm Öz Değerlendirme Raporları / </a:t>
            </a:r>
            <a:r>
              <a:rPr lang="tr-TR" sz="2800" dirty="0">
                <a:latin typeface="Times New Roman" panose="02020603050405020304" pitchFamily="18" charset="0"/>
                <a:cs typeface="Times New Roman" panose="02020603050405020304" pitchFamily="18" charset="0"/>
              </a:rPr>
              <a:t>Performans raporları</a:t>
            </a:r>
            <a:endParaRPr lang="tr-TR" sz="2800" dirty="0">
              <a:solidFill>
                <a:schemeClr val="tx1">
                  <a:lumMod val="95000"/>
                  <a:lumOff val="5000"/>
                </a:schemeClr>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tr-TR" sz="2800" dirty="0">
                <a:solidFill>
                  <a:schemeClr val="tx1">
                    <a:lumMod val="95000"/>
                    <a:lumOff val="5000"/>
                  </a:schemeClr>
                </a:solidFill>
                <a:latin typeface="Times New Roman" panose="02020603050405020304" pitchFamily="18" charset="0"/>
                <a:cs typeface="Times New Roman" panose="02020603050405020304" pitchFamily="18" charset="0"/>
              </a:rPr>
              <a:t>Paydaş Toplantıları</a:t>
            </a:r>
          </a:p>
          <a:p>
            <a:pPr>
              <a:buFont typeface="Wingdings" panose="05000000000000000000" pitchFamily="2" charset="2"/>
              <a:buChar char="ü"/>
            </a:pPr>
            <a:r>
              <a:rPr lang="tr-TR" sz="2800" dirty="0">
                <a:solidFill>
                  <a:srgbClr val="C00000"/>
                </a:solidFill>
                <a:latin typeface="Times New Roman" panose="02020603050405020304" pitchFamily="18" charset="0"/>
                <a:cs typeface="Times New Roman" panose="02020603050405020304" pitchFamily="18" charset="0"/>
              </a:rPr>
              <a:t>Yapılan İyileştirmelerin Raporlanması</a:t>
            </a:r>
          </a:p>
          <a:p>
            <a:pPr>
              <a:buFont typeface="Wingdings" panose="05000000000000000000" pitchFamily="2" charset="2"/>
              <a:buChar char="ü"/>
            </a:pPr>
            <a:endParaRPr lang="tr-TR" sz="28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endParaRPr lang="tr-TR" sz="2800" dirty="0">
              <a:latin typeface="Times New Roman" panose="02020603050405020304" pitchFamily="18" charset="0"/>
              <a:cs typeface="Times New Roman" panose="02020603050405020304" pitchFamily="18" charset="0"/>
            </a:endParaRPr>
          </a:p>
          <a:p>
            <a:endParaRPr lang="tr-TR" sz="28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endParaRPr lang="tr-T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63801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Metin kutusu 6"/>
          <p:cNvSpPr txBox="1"/>
          <p:nvPr/>
        </p:nvSpPr>
        <p:spPr>
          <a:xfrm>
            <a:off x="2878693" y="2922657"/>
            <a:ext cx="6434613" cy="707886"/>
          </a:xfrm>
          <a:prstGeom prst="rect">
            <a:avLst/>
          </a:prstGeom>
          <a:noFill/>
        </p:spPr>
        <p:txBody>
          <a:bodyPr wrap="square" rtlCol="0">
            <a:spAutoFit/>
          </a:bodyPr>
          <a:lstStyle/>
          <a:p>
            <a:pPr algn="ctr"/>
            <a:r>
              <a:rPr lang="tr-TR" sz="4000" b="1" dirty="0">
                <a:solidFill>
                  <a:schemeClr val="bg1"/>
                </a:solidFill>
                <a:latin typeface="Times New Roman" panose="02020603050405020304" pitchFamily="18" charset="0"/>
                <a:cs typeface="Times New Roman" panose="02020603050405020304" pitchFamily="18" charset="0"/>
              </a:rPr>
              <a:t>TEŞEKKÜRLER</a:t>
            </a:r>
          </a:p>
        </p:txBody>
      </p:sp>
      <p:sp>
        <p:nvSpPr>
          <p:cNvPr id="2" name="Metin kutusu 1">
            <a:extLst>
              <a:ext uri="{FF2B5EF4-FFF2-40B4-BE49-F238E27FC236}">
                <a16:creationId xmlns:a16="http://schemas.microsoft.com/office/drawing/2014/main" id="{7661A14F-11B2-24B8-6F81-961DF65CC7E4}"/>
              </a:ext>
            </a:extLst>
          </p:cNvPr>
          <p:cNvSpPr txBox="1"/>
          <p:nvPr/>
        </p:nvSpPr>
        <p:spPr>
          <a:xfrm>
            <a:off x="4053149" y="4764090"/>
            <a:ext cx="4085702" cy="523220"/>
          </a:xfrm>
          <a:prstGeom prst="rect">
            <a:avLst/>
          </a:prstGeom>
          <a:noFill/>
        </p:spPr>
        <p:txBody>
          <a:bodyPr wrap="square" rtlCol="0">
            <a:spAutoFit/>
          </a:bodyPr>
          <a:lstStyle/>
          <a:p>
            <a:pPr algn="ctr"/>
            <a:r>
              <a:rPr lang="tr-TR" sz="1400" dirty="0">
                <a:solidFill>
                  <a:schemeClr val="bg1"/>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kalite@tarsus.edu.tr</a:t>
            </a:r>
            <a:br>
              <a:rPr lang="tr-TR" sz="1400" dirty="0">
                <a:solidFill>
                  <a:schemeClr val="bg1"/>
                </a:solidFill>
                <a:latin typeface="Times New Roman" panose="02020603050405020304" pitchFamily="18" charset="0"/>
                <a:cs typeface="Times New Roman" panose="02020603050405020304" pitchFamily="18" charset="0"/>
              </a:rPr>
            </a:br>
            <a:r>
              <a:rPr lang="tr-TR" sz="1400" dirty="0">
                <a:solidFill>
                  <a:schemeClr val="bg1"/>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dogancavmak@tarsus.edu.tr</a:t>
            </a:r>
            <a:endParaRPr lang="tr-TR" sz="1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0874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6B89B8A-1948-4323-FF8A-7D868F07DE49}"/>
            </a:ext>
          </a:extLst>
        </p:cNvPr>
        <p:cNvGrpSpPr/>
        <p:nvPr/>
      </p:nvGrpSpPr>
      <p:grpSpPr>
        <a:xfrm>
          <a:off x="0" y="0"/>
          <a:ext cx="0" cy="0"/>
          <a:chOff x="0" y="0"/>
          <a:chExt cx="0" cy="0"/>
        </a:xfrm>
      </p:grpSpPr>
      <p:pic>
        <p:nvPicPr>
          <p:cNvPr id="3" name="Resim 2">
            <a:extLst>
              <a:ext uri="{FF2B5EF4-FFF2-40B4-BE49-F238E27FC236}">
                <a16:creationId xmlns:a16="http://schemas.microsoft.com/office/drawing/2014/main" id="{B7C1EFA1-1F68-83A7-0CD9-C20066EE048D}"/>
              </a:ext>
            </a:extLst>
          </p:cNvPr>
          <p:cNvPicPr>
            <a:picLocks noChangeAspect="1"/>
          </p:cNvPicPr>
          <p:nvPr/>
        </p:nvPicPr>
        <p:blipFill>
          <a:blip r:embed="rId3"/>
          <a:stretch>
            <a:fillRect/>
          </a:stretch>
        </p:blipFill>
        <p:spPr>
          <a:xfrm>
            <a:off x="1321241" y="441380"/>
            <a:ext cx="9549518" cy="5523164"/>
          </a:xfrm>
          <a:prstGeom prst="rect">
            <a:avLst/>
          </a:prstGeom>
          <a:ln>
            <a:noFill/>
          </a:ln>
          <a:effectLst>
            <a:softEdge rad="112500"/>
          </a:effectLst>
        </p:spPr>
      </p:pic>
    </p:spTree>
    <p:extLst>
      <p:ext uri="{BB962C8B-B14F-4D97-AF65-F5344CB8AC3E}">
        <p14:creationId xmlns:p14="http://schemas.microsoft.com/office/powerpoint/2010/main" val="342749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1321B47-18A3-F233-43CB-F607B73C36EC}"/>
            </a:ext>
          </a:extLst>
        </p:cNvPr>
        <p:cNvGrpSpPr/>
        <p:nvPr/>
      </p:nvGrpSpPr>
      <p:grpSpPr>
        <a:xfrm>
          <a:off x="0" y="0"/>
          <a:ext cx="0" cy="0"/>
          <a:chOff x="0" y="0"/>
          <a:chExt cx="0" cy="0"/>
        </a:xfrm>
      </p:grpSpPr>
      <p:sp>
        <p:nvSpPr>
          <p:cNvPr id="6" name="Metin kutusu 5">
            <a:extLst>
              <a:ext uri="{FF2B5EF4-FFF2-40B4-BE49-F238E27FC236}">
                <a16:creationId xmlns:a16="http://schemas.microsoft.com/office/drawing/2014/main" id="{B26B97D1-C99F-35D1-284F-DD257D2CBEC1}"/>
              </a:ext>
            </a:extLst>
          </p:cNvPr>
          <p:cNvSpPr txBox="1"/>
          <p:nvPr/>
        </p:nvSpPr>
        <p:spPr>
          <a:xfrm>
            <a:off x="3054148" y="949159"/>
            <a:ext cx="5536845" cy="646331"/>
          </a:xfrm>
          <a:prstGeom prst="rect">
            <a:avLst/>
          </a:prstGeom>
          <a:noFill/>
        </p:spPr>
        <p:txBody>
          <a:bodyPr wrap="square" rtlCol="0">
            <a:spAutoFit/>
          </a:bodyPr>
          <a:lstStyle/>
          <a:p>
            <a:pPr algn="ctr"/>
            <a:r>
              <a:rPr lang="tr-TR" sz="3600" b="1" dirty="0">
                <a:solidFill>
                  <a:srgbClr val="192E5A"/>
                </a:solidFill>
              </a:rPr>
              <a:t>YÖKAK Sistemi</a:t>
            </a:r>
          </a:p>
        </p:txBody>
      </p:sp>
      <p:sp>
        <p:nvSpPr>
          <p:cNvPr id="2" name="İçerik Yer Tutucusu 2">
            <a:extLst>
              <a:ext uri="{FF2B5EF4-FFF2-40B4-BE49-F238E27FC236}">
                <a16:creationId xmlns:a16="http://schemas.microsoft.com/office/drawing/2014/main" id="{B678F6BF-E0CC-2EFE-FA9D-67D485C8964A}"/>
              </a:ext>
            </a:extLst>
          </p:cNvPr>
          <p:cNvSpPr txBox="1">
            <a:spLocks/>
          </p:cNvSpPr>
          <p:nvPr/>
        </p:nvSpPr>
        <p:spPr>
          <a:xfrm>
            <a:off x="742733" y="2139473"/>
            <a:ext cx="10873534" cy="283046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just">
              <a:buFont typeface="Wingdings" panose="05000000000000000000" pitchFamily="2" charset="2"/>
              <a:buChar char="ü"/>
            </a:pPr>
            <a:r>
              <a:rPr lang="tr-TR" sz="3200" dirty="0">
                <a:solidFill>
                  <a:schemeClr val="accent1">
                    <a:lumMod val="50000"/>
                  </a:schemeClr>
                </a:solidFill>
                <a:latin typeface="Times New Roman" panose="02020603050405020304" pitchFamily="18" charset="0"/>
                <a:cs typeface="Times New Roman" panose="02020603050405020304" pitchFamily="18" charset="0"/>
              </a:rPr>
              <a:t>Liderlik, Yönetişim ve Kalite</a:t>
            </a:r>
            <a:r>
              <a:rPr lang="tr-TR" sz="3200" dirty="0">
                <a:latin typeface="Times New Roman" panose="02020603050405020304" pitchFamily="18" charset="0"/>
                <a:cs typeface="Times New Roman" panose="02020603050405020304" pitchFamily="18" charset="0"/>
              </a:rPr>
              <a:t>, </a:t>
            </a:r>
            <a:r>
              <a:rPr lang="tr-TR" sz="3200" dirty="0">
                <a:solidFill>
                  <a:schemeClr val="accent2">
                    <a:lumMod val="50000"/>
                  </a:schemeClr>
                </a:solidFill>
                <a:latin typeface="Times New Roman" panose="02020603050405020304" pitchFamily="18" charset="0"/>
                <a:cs typeface="Times New Roman" panose="02020603050405020304" pitchFamily="18" charset="0"/>
              </a:rPr>
              <a:t>Eğitim ve Öğretim</a:t>
            </a:r>
            <a:r>
              <a:rPr lang="tr-TR" sz="3200" dirty="0">
                <a:latin typeface="Times New Roman" panose="02020603050405020304" pitchFamily="18" charset="0"/>
                <a:cs typeface="Times New Roman" panose="02020603050405020304" pitchFamily="18" charset="0"/>
              </a:rPr>
              <a:t>, </a:t>
            </a:r>
            <a:r>
              <a:rPr lang="tr-TR" sz="3200" dirty="0">
                <a:solidFill>
                  <a:schemeClr val="accent5">
                    <a:lumMod val="50000"/>
                  </a:schemeClr>
                </a:solidFill>
                <a:latin typeface="Times New Roman" panose="02020603050405020304" pitchFamily="18" charset="0"/>
                <a:cs typeface="Times New Roman" panose="02020603050405020304" pitchFamily="18" charset="0"/>
              </a:rPr>
              <a:t>Araştırma ve Geliştirme </a:t>
            </a:r>
            <a:r>
              <a:rPr lang="tr-TR" sz="3200" dirty="0">
                <a:latin typeface="Times New Roman" panose="02020603050405020304" pitchFamily="18" charset="0"/>
                <a:cs typeface="Times New Roman" panose="02020603050405020304" pitchFamily="18" charset="0"/>
              </a:rPr>
              <a:t>ve </a:t>
            </a:r>
            <a:r>
              <a:rPr lang="tr-TR" sz="3200" dirty="0">
                <a:solidFill>
                  <a:schemeClr val="accent6">
                    <a:lumMod val="50000"/>
                  </a:schemeClr>
                </a:solidFill>
                <a:latin typeface="Times New Roman" panose="02020603050405020304" pitchFamily="18" charset="0"/>
                <a:cs typeface="Times New Roman" panose="02020603050405020304" pitchFamily="18" charset="0"/>
              </a:rPr>
              <a:t>Toplumsal Katkı  </a:t>
            </a:r>
            <a:r>
              <a:rPr lang="tr-TR" sz="3200" dirty="0">
                <a:latin typeface="Times New Roman" panose="02020603050405020304" pitchFamily="18" charset="0"/>
                <a:cs typeface="Times New Roman" panose="02020603050405020304" pitchFamily="18" charset="0"/>
              </a:rPr>
              <a:t>başlıkları altında toplam </a:t>
            </a:r>
            <a:r>
              <a:rPr lang="tr-TR" sz="3200" dirty="0">
                <a:solidFill>
                  <a:srgbClr val="FF0000"/>
                </a:solidFill>
                <a:latin typeface="Times New Roman" panose="02020603050405020304" pitchFamily="18" charset="0"/>
                <a:cs typeface="Times New Roman" panose="02020603050405020304" pitchFamily="18" charset="0"/>
              </a:rPr>
              <a:t>14 ölçüt ve 46 alt ölçüt ile </a:t>
            </a:r>
            <a:r>
              <a:rPr lang="tr-TR" sz="3200" dirty="0">
                <a:solidFill>
                  <a:schemeClr val="tx1">
                    <a:lumMod val="95000"/>
                    <a:lumOff val="5000"/>
                  </a:schemeClr>
                </a:solidFill>
                <a:latin typeface="Times New Roman" panose="02020603050405020304" pitchFamily="18" charset="0"/>
                <a:cs typeface="Times New Roman" panose="02020603050405020304" pitchFamily="18" charset="0"/>
              </a:rPr>
              <a:t>değerlendirme yapmaktadır. </a:t>
            </a:r>
          </a:p>
          <a:p>
            <a:pPr marL="285750" indent="-285750" algn="just">
              <a:buFont typeface="Wingdings" panose="05000000000000000000" pitchFamily="2" charset="2"/>
              <a:buChar char="ü"/>
            </a:pPr>
            <a:r>
              <a:rPr lang="tr-TR" sz="3200" dirty="0">
                <a:solidFill>
                  <a:schemeClr val="tx1">
                    <a:lumMod val="95000"/>
                    <a:lumOff val="5000"/>
                  </a:schemeClr>
                </a:solidFill>
                <a:latin typeface="Times New Roman" panose="02020603050405020304" pitchFamily="18" charset="0"/>
                <a:cs typeface="Times New Roman" panose="02020603050405020304" pitchFamily="18" charset="0"/>
              </a:rPr>
              <a:t>Her bir alt ölçüt için 1’den 5’e doğru olmak üzere olgunluk seviyeleri tanımlanmıştır.</a:t>
            </a:r>
          </a:p>
        </p:txBody>
      </p:sp>
    </p:spTree>
    <p:extLst>
      <p:ext uri="{BB962C8B-B14F-4D97-AF65-F5344CB8AC3E}">
        <p14:creationId xmlns:p14="http://schemas.microsoft.com/office/powerpoint/2010/main" val="3319276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0E49BC7-4A5C-163E-0E0D-3E45F218EE79}"/>
            </a:ext>
          </a:extLst>
        </p:cNvPr>
        <p:cNvGrpSpPr/>
        <p:nvPr/>
      </p:nvGrpSpPr>
      <p:grpSpPr>
        <a:xfrm>
          <a:off x="0" y="0"/>
          <a:ext cx="0" cy="0"/>
          <a:chOff x="0" y="0"/>
          <a:chExt cx="0" cy="0"/>
        </a:xfrm>
      </p:grpSpPr>
      <p:pic>
        <p:nvPicPr>
          <p:cNvPr id="7" name="Resim 6">
            <a:extLst>
              <a:ext uri="{FF2B5EF4-FFF2-40B4-BE49-F238E27FC236}">
                <a16:creationId xmlns:a16="http://schemas.microsoft.com/office/drawing/2014/main" id="{CC76A82D-2E28-96CE-EDE9-51E13919D619}"/>
              </a:ext>
            </a:extLst>
          </p:cNvPr>
          <p:cNvPicPr>
            <a:picLocks noChangeAspect="1"/>
          </p:cNvPicPr>
          <p:nvPr/>
        </p:nvPicPr>
        <p:blipFill>
          <a:blip r:embed="rId3"/>
          <a:stretch>
            <a:fillRect/>
          </a:stretch>
        </p:blipFill>
        <p:spPr>
          <a:xfrm>
            <a:off x="849275" y="753533"/>
            <a:ext cx="4730258" cy="5485516"/>
          </a:xfrm>
          <a:prstGeom prst="rect">
            <a:avLst/>
          </a:prstGeom>
        </p:spPr>
      </p:pic>
      <p:pic>
        <p:nvPicPr>
          <p:cNvPr id="9" name="Resim 8">
            <a:extLst>
              <a:ext uri="{FF2B5EF4-FFF2-40B4-BE49-F238E27FC236}">
                <a16:creationId xmlns:a16="http://schemas.microsoft.com/office/drawing/2014/main" id="{D0C98F24-0C4B-10E3-2307-8475D3171092}"/>
              </a:ext>
            </a:extLst>
          </p:cNvPr>
          <p:cNvPicPr>
            <a:picLocks noChangeAspect="1"/>
          </p:cNvPicPr>
          <p:nvPr/>
        </p:nvPicPr>
        <p:blipFill>
          <a:blip r:embed="rId4"/>
          <a:stretch>
            <a:fillRect/>
          </a:stretch>
        </p:blipFill>
        <p:spPr>
          <a:xfrm>
            <a:off x="6236730" y="1743715"/>
            <a:ext cx="4859867" cy="2966825"/>
          </a:xfrm>
          <a:prstGeom prst="rect">
            <a:avLst/>
          </a:prstGeom>
        </p:spPr>
      </p:pic>
      <p:sp>
        <p:nvSpPr>
          <p:cNvPr id="10" name="Metin kutusu 9">
            <a:extLst>
              <a:ext uri="{FF2B5EF4-FFF2-40B4-BE49-F238E27FC236}">
                <a16:creationId xmlns:a16="http://schemas.microsoft.com/office/drawing/2014/main" id="{75C54991-DCE9-8120-D6CB-5A121EBE5DCC}"/>
              </a:ext>
            </a:extLst>
          </p:cNvPr>
          <p:cNvSpPr txBox="1"/>
          <p:nvPr/>
        </p:nvSpPr>
        <p:spPr>
          <a:xfrm>
            <a:off x="3671787" y="154998"/>
            <a:ext cx="4994876" cy="523220"/>
          </a:xfrm>
          <a:prstGeom prst="rect">
            <a:avLst/>
          </a:prstGeom>
          <a:noFill/>
        </p:spPr>
        <p:txBody>
          <a:bodyPr wrap="square" rtlCol="0">
            <a:spAutoFit/>
          </a:bodyPr>
          <a:lstStyle/>
          <a:p>
            <a:pPr algn="ctr"/>
            <a:r>
              <a:rPr lang="tr-TR" sz="2800" b="1" dirty="0">
                <a:solidFill>
                  <a:srgbClr val="192E5A"/>
                </a:solidFill>
              </a:rPr>
              <a:t>Yükseköğretim Kalite Sistemi</a:t>
            </a:r>
          </a:p>
        </p:txBody>
      </p:sp>
    </p:spTree>
    <p:extLst>
      <p:ext uri="{BB962C8B-B14F-4D97-AF65-F5344CB8AC3E}">
        <p14:creationId xmlns:p14="http://schemas.microsoft.com/office/powerpoint/2010/main" val="2045079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809C982-91D1-4AC8-0417-4CEB1250C66B}"/>
            </a:ext>
          </a:extLst>
        </p:cNvPr>
        <p:cNvGrpSpPr/>
        <p:nvPr/>
      </p:nvGrpSpPr>
      <p:grpSpPr>
        <a:xfrm>
          <a:off x="0" y="0"/>
          <a:ext cx="0" cy="0"/>
          <a:chOff x="0" y="0"/>
          <a:chExt cx="0" cy="0"/>
        </a:xfrm>
      </p:grpSpPr>
      <p:sp>
        <p:nvSpPr>
          <p:cNvPr id="3" name="Başlık 1">
            <a:extLst>
              <a:ext uri="{FF2B5EF4-FFF2-40B4-BE49-F238E27FC236}">
                <a16:creationId xmlns:a16="http://schemas.microsoft.com/office/drawing/2014/main" id="{BF9BCBA9-FD4A-E08C-7863-2E0BC6860BEC}"/>
              </a:ext>
            </a:extLst>
          </p:cNvPr>
          <p:cNvSpPr txBox="1">
            <a:spLocks/>
          </p:cNvSpPr>
          <p:nvPr/>
        </p:nvSpPr>
        <p:spPr>
          <a:xfrm>
            <a:off x="838200" y="791048"/>
            <a:ext cx="10515600" cy="643042"/>
          </a:xfrm>
          <a:prstGeom prst="rect">
            <a:avLst/>
          </a:prstGeom>
        </p:spPr>
        <p:txBody>
          <a:bodyPr vert="horz" lIns="91440" tIns="45720" rIns="91440" bIns="45720" rtlCol="0" anchor="b">
            <a:normAutofit fontScale="8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b="1">
                <a:latin typeface="Times New Roman" panose="02020603050405020304" pitchFamily="18" charset="0"/>
                <a:cs typeface="Times New Roman" panose="02020603050405020304" pitchFamily="18" charset="0"/>
              </a:rPr>
              <a:t>Kurumsal Akreditasyon Programı</a:t>
            </a:r>
            <a:endParaRPr lang="tr-TR" b="1" dirty="0">
              <a:latin typeface="Times New Roman" panose="02020603050405020304" pitchFamily="18" charset="0"/>
              <a:cs typeface="Times New Roman" panose="02020603050405020304" pitchFamily="18" charset="0"/>
            </a:endParaRPr>
          </a:p>
        </p:txBody>
      </p:sp>
      <p:sp>
        <p:nvSpPr>
          <p:cNvPr id="4" name="İçerik Yer Tutucusu 2">
            <a:extLst>
              <a:ext uri="{FF2B5EF4-FFF2-40B4-BE49-F238E27FC236}">
                <a16:creationId xmlns:a16="http://schemas.microsoft.com/office/drawing/2014/main" id="{C3254A01-BD2F-4B6E-AA81-8D860CB2B2D5}"/>
              </a:ext>
            </a:extLst>
          </p:cNvPr>
          <p:cNvSpPr txBox="1">
            <a:spLocks/>
          </p:cNvSpPr>
          <p:nvPr/>
        </p:nvSpPr>
        <p:spPr>
          <a:xfrm>
            <a:off x="526132" y="1748241"/>
            <a:ext cx="11275202" cy="3862869"/>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tr-TR" b="1" i="1" dirty="0">
                <a:latin typeface="Times New Roman" panose="02020603050405020304" pitchFamily="18" charset="0"/>
                <a:cs typeface="Times New Roman" panose="02020603050405020304" pitchFamily="18" charset="0"/>
              </a:rPr>
              <a:t>Cevap İstenen Temel Sorular</a:t>
            </a:r>
          </a:p>
          <a:p>
            <a:pPr algn="just">
              <a:buFont typeface="Wingdings" panose="05000000000000000000" pitchFamily="2" charset="2"/>
              <a:buChar char="v"/>
            </a:pPr>
            <a:r>
              <a:rPr lang="tr-TR" dirty="0">
                <a:latin typeface="Times New Roman" panose="02020603050405020304" pitchFamily="18" charset="0"/>
                <a:cs typeface="Times New Roman" panose="02020603050405020304" pitchFamily="18" charset="0"/>
              </a:rPr>
              <a:t>Kurumun değerleri, misyon, vizyon ve hedefleriyle uyumlu olarak; liderlik, yönetişim ve kalite, eğitim ve öğretim, araştırma ve geliştirme ve toplumsal katkı süreçlerinde sahip olduğu </a:t>
            </a:r>
            <a:r>
              <a:rPr lang="tr-TR" u="sng" dirty="0">
                <a:solidFill>
                  <a:srgbClr val="FF0000"/>
                </a:solidFill>
                <a:latin typeface="Times New Roman" panose="02020603050405020304" pitchFamily="18" charset="0"/>
                <a:cs typeface="Times New Roman" panose="02020603050405020304" pitchFamily="18" charset="0"/>
              </a:rPr>
              <a:t>kaynakları ve yetkinlikleri nasıl planladığı ve yönettiği</a:t>
            </a:r>
            <a:r>
              <a:rPr lang="tr-TR" dirty="0">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v"/>
            </a:pPr>
            <a:r>
              <a:rPr lang="tr-TR" dirty="0">
                <a:latin typeface="Times New Roman" panose="02020603050405020304" pitchFamily="18" charset="0"/>
                <a:cs typeface="Times New Roman" panose="02020603050405020304" pitchFamily="18" charset="0"/>
              </a:rPr>
              <a:t>Kurumun genelinde ve süreçler bazında </a:t>
            </a:r>
            <a:r>
              <a:rPr lang="tr-TR" u="sng" dirty="0">
                <a:solidFill>
                  <a:srgbClr val="FF0000"/>
                </a:solidFill>
                <a:latin typeface="Times New Roman" panose="02020603050405020304" pitchFamily="18" charset="0"/>
                <a:cs typeface="Times New Roman" panose="02020603050405020304" pitchFamily="18" charset="0"/>
              </a:rPr>
              <a:t>izleme ve iyileştirmelerin nasıl gerçekleştirildiği</a:t>
            </a:r>
            <a:r>
              <a:rPr lang="tr-TR" dirty="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v"/>
            </a:pPr>
            <a:r>
              <a:rPr lang="tr-TR" u="sng" dirty="0">
                <a:solidFill>
                  <a:srgbClr val="FF0000"/>
                </a:solidFill>
                <a:latin typeface="Times New Roman" panose="02020603050405020304" pitchFamily="18" charset="0"/>
                <a:cs typeface="Times New Roman" panose="02020603050405020304" pitchFamily="18" charset="0"/>
              </a:rPr>
              <a:t>Planlama, uygulama, izleme ve iyileştirme süreçlerine paydaş katılımının ve kapsayıcılığın </a:t>
            </a:r>
            <a:r>
              <a:rPr lang="tr-TR" dirty="0">
                <a:latin typeface="Times New Roman" panose="02020603050405020304" pitchFamily="18" charset="0"/>
                <a:cs typeface="Times New Roman" panose="02020603050405020304" pitchFamily="18" charset="0"/>
              </a:rPr>
              <a:t>nasıl sağlandığı, </a:t>
            </a:r>
          </a:p>
          <a:p>
            <a:pPr algn="just">
              <a:buFont typeface="Wingdings" panose="05000000000000000000" pitchFamily="2" charset="2"/>
              <a:buChar char="v"/>
            </a:pPr>
            <a:r>
              <a:rPr lang="tr-TR" dirty="0">
                <a:latin typeface="Times New Roman" panose="02020603050405020304" pitchFamily="18" charset="0"/>
                <a:cs typeface="Times New Roman" panose="02020603050405020304" pitchFamily="18" charset="0"/>
              </a:rPr>
              <a:t>Kurumun iç kalite güvencesi sisteminde </a:t>
            </a:r>
            <a:r>
              <a:rPr lang="tr-TR" u="sng" dirty="0">
                <a:solidFill>
                  <a:srgbClr val="FF0000"/>
                </a:solidFill>
                <a:latin typeface="Times New Roman" panose="02020603050405020304" pitchFamily="18" charset="0"/>
                <a:cs typeface="Times New Roman" panose="02020603050405020304" pitchFamily="18" charset="0"/>
              </a:rPr>
              <a:t>güçlü ve iyileşmeye açık alanların neler olduğu</a:t>
            </a:r>
            <a:r>
              <a:rPr lang="tr-TR" dirty="0">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v"/>
            </a:pPr>
            <a:r>
              <a:rPr lang="tr-TR" dirty="0">
                <a:latin typeface="Times New Roman" panose="02020603050405020304" pitchFamily="18" charset="0"/>
                <a:cs typeface="Times New Roman" panose="02020603050405020304" pitchFamily="18" charset="0"/>
              </a:rPr>
              <a:t>•Gerçekleştirilemeyen iyileştirmelerin nedenleri,</a:t>
            </a:r>
          </a:p>
          <a:p>
            <a:pPr algn="just">
              <a:buFont typeface="Wingdings" panose="05000000000000000000" pitchFamily="2" charset="2"/>
              <a:buChar char="v"/>
            </a:pPr>
            <a:r>
              <a:rPr lang="tr-TR" dirty="0">
                <a:latin typeface="Times New Roman" panose="02020603050405020304" pitchFamily="18" charset="0"/>
                <a:cs typeface="Times New Roman" panose="02020603050405020304" pitchFamily="18" charset="0"/>
              </a:rPr>
              <a:t>Yükseköğretimin hızlı değişen gündemi kapsamında kurumun rekabet avantajını koruyabilmesi için </a:t>
            </a:r>
            <a:r>
              <a:rPr lang="tr-TR" u="sng" dirty="0">
                <a:solidFill>
                  <a:srgbClr val="FF0000"/>
                </a:solidFill>
                <a:latin typeface="Times New Roman" panose="02020603050405020304" pitchFamily="18" charset="0"/>
                <a:cs typeface="Times New Roman" panose="02020603050405020304" pitchFamily="18" charset="0"/>
              </a:rPr>
              <a:t>kalite güvencesi sisteminde sürdürülebilirliği nasıl sağlayacağı</a:t>
            </a:r>
          </a:p>
          <a:p>
            <a:pPr algn="just"/>
            <a:endParaRPr lang="tr-TR" dirty="0">
              <a:latin typeface="Times New Roman" panose="02020603050405020304" pitchFamily="18" charset="0"/>
              <a:cs typeface="Times New Roman" panose="02020603050405020304" pitchFamily="18" charset="0"/>
            </a:endParaRPr>
          </a:p>
          <a:p>
            <a:pPr algn="just"/>
            <a:endParaRPr lang="tr-TR" dirty="0">
              <a:latin typeface="Times New Roman" panose="02020603050405020304" pitchFamily="18" charset="0"/>
              <a:cs typeface="Times New Roman" panose="02020603050405020304" pitchFamily="18" charset="0"/>
            </a:endParaRPr>
          </a:p>
          <a:p>
            <a:pPr algn="just"/>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6353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Metin kutusu 7"/>
          <p:cNvSpPr txBox="1"/>
          <p:nvPr/>
        </p:nvSpPr>
        <p:spPr>
          <a:xfrm>
            <a:off x="596619" y="3228945"/>
            <a:ext cx="2871270" cy="400110"/>
          </a:xfrm>
          <a:prstGeom prst="rect">
            <a:avLst/>
          </a:prstGeom>
          <a:noFill/>
        </p:spPr>
        <p:txBody>
          <a:bodyPr wrap="square" rtlCol="0" anchor="ctr">
            <a:spAutoFit/>
          </a:bodyPr>
          <a:lstStyle/>
          <a:p>
            <a:pPr algn="ctr"/>
            <a:r>
              <a:rPr lang="tr-TR" sz="2000" b="1" dirty="0">
                <a:solidFill>
                  <a:schemeClr val="bg1"/>
                </a:solidFill>
              </a:rPr>
              <a:t>GÖRSEL ALANI</a:t>
            </a:r>
          </a:p>
        </p:txBody>
      </p:sp>
      <p:pic>
        <p:nvPicPr>
          <p:cNvPr id="2" name="Resim 1">
            <a:extLst>
              <a:ext uri="{FF2B5EF4-FFF2-40B4-BE49-F238E27FC236}">
                <a16:creationId xmlns:a16="http://schemas.microsoft.com/office/drawing/2014/main" id="{148EFEF3-4259-C1DB-40E0-68E8BA461239}"/>
              </a:ext>
            </a:extLst>
          </p:cNvPr>
          <p:cNvPicPr>
            <a:picLocks noChangeAspect="1"/>
          </p:cNvPicPr>
          <p:nvPr/>
        </p:nvPicPr>
        <p:blipFill>
          <a:blip r:embed="rId3"/>
          <a:stretch>
            <a:fillRect/>
          </a:stretch>
        </p:blipFill>
        <p:spPr>
          <a:xfrm>
            <a:off x="911197" y="1250194"/>
            <a:ext cx="9419946" cy="5292270"/>
          </a:xfrm>
          <a:prstGeom prst="rect">
            <a:avLst/>
          </a:prstGeom>
        </p:spPr>
      </p:pic>
      <p:sp>
        <p:nvSpPr>
          <p:cNvPr id="4" name="Başlık 1">
            <a:extLst>
              <a:ext uri="{FF2B5EF4-FFF2-40B4-BE49-F238E27FC236}">
                <a16:creationId xmlns:a16="http://schemas.microsoft.com/office/drawing/2014/main" id="{652A1FE4-3613-C361-7EC1-51156EE4ADBD}"/>
              </a:ext>
            </a:extLst>
          </p:cNvPr>
          <p:cNvSpPr txBox="1">
            <a:spLocks/>
          </p:cNvSpPr>
          <p:nvPr/>
        </p:nvSpPr>
        <p:spPr>
          <a:xfrm>
            <a:off x="2426767" y="239336"/>
            <a:ext cx="7118331" cy="66303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3600" b="1" dirty="0">
                <a:solidFill>
                  <a:schemeClr val="tx2">
                    <a:lumMod val="50000"/>
                  </a:schemeClr>
                </a:solidFill>
                <a:latin typeface="Times New Roman" panose="02020603050405020304" pitchFamily="18" charset="0"/>
                <a:cs typeface="Times New Roman" panose="02020603050405020304" pitchFamily="18" charset="0"/>
              </a:rPr>
              <a:t>YÖKAK Değerlendirme Ölçeği</a:t>
            </a:r>
          </a:p>
        </p:txBody>
      </p:sp>
    </p:spTree>
    <p:extLst>
      <p:ext uri="{BB962C8B-B14F-4D97-AF65-F5344CB8AC3E}">
        <p14:creationId xmlns:p14="http://schemas.microsoft.com/office/powerpoint/2010/main" val="3772074202"/>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528</TotalTime>
  <Words>2098</Words>
  <Application>Microsoft Office PowerPoint</Application>
  <PresentationFormat>Geniş ekran</PresentationFormat>
  <Paragraphs>262</Paragraphs>
  <Slides>47</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47</vt:i4>
      </vt:variant>
    </vt:vector>
  </HeadingPairs>
  <TitlesOfParts>
    <vt:vector size="53" baseType="lpstr">
      <vt:lpstr>Arial</vt:lpstr>
      <vt:lpstr>Calibri</vt:lpstr>
      <vt:lpstr>Calibri Light</vt:lpstr>
      <vt:lpstr>Times New Roman</vt:lpstr>
      <vt:lpstr>Wingdings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Lenovo P350</dc:creator>
  <cp:lastModifiedBy>N N</cp:lastModifiedBy>
  <cp:revision>15</cp:revision>
  <dcterms:created xsi:type="dcterms:W3CDTF">2025-02-24T05:15:38Z</dcterms:created>
  <dcterms:modified xsi:type="dcterms:W3CDTF">2025-09-03T18:42:03Z</dcterms:modified>
</cp:coreProperties>
</file>